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5" r:id="rId1"/>
  </p:sldMasterIdLst>
  <p:notesMasterIdLst>
    <p:notesMasterId r:id="rId48"/>
  </p:notesMasterIdLst>
  <p:handoutMasterIdLst>
    <p:handoutMasterId r:id="rId49"/>
  </p:handoutMasterIdLst>
  <p:sldIdLst>
    <p:sldId id="281" r:id="rId2"/>
    <p:sldId id="317" r:id="rId3"/>
    <p:sldId id="397" r:id="rId4"/>
    <p:sldId id="398" r:id="rId5"/>
    <p:sldId id="399" r:id="rId6"/>
    <p:sldId id="396" r:id="rId7"/>
    <p:sldId id="402" r:id="rId8"/>
    <p:sldId id="422" r:id="rId9"/>
    <p:sldId id="393" r:id="rId10"/>
    <p:sldId id="377" r:id="rId11"/>
    <p:sldId id="361" r:id="rId12"/>
    <p:sldId id="362" r:id="rId13"/>
    <p:sldId id="363" r:id="rId14"/>
    <p:sldId id="364" r:id="rId15"/>
    <p:sldId id="425" r:id="rId16"/>
    <p:sldId id="424" r:id="rId17"/>
    <p:sldId id="394" r:id="rId18"/>
    <p:sldId id="376" r:id="rId19"/>
    <p:sldId id="391" r:id="rId20"/>
    <p:sldId id="401" r:id="rId21"/>
    <p:sldId id="365" r:id="rId22"/>
    <p:sldId id="355" r:id="rId23"/>
    <p:sldId id="400" r:id="rId24"/>
    <p:sldId id="392" r:id="rId25"/>
    <p:sldId id="323" r:id="rId26"/>
    <p:sldId id="330" r:id="rId27"/>
    <p:sldId id="395" r:id="rId28"/>
    <p:sldId id="380" r:id="rId29"/>
    <p:sldId id="381" r:id="rId30"/>
    <p:sldId id="382" r:id="rId31"/>
    <p:sldId id="383" r:id="rId32"/>
    <p:sldId id="384" r:id="rId33"/>
    <p:sldId id="386" r:id="rId34"/>
    <p:sldId id="387" r:id="rId35"/>
    <p:sldId id="388" r:id="rId36"/>
    <p:sldId id="389" r:id="rId37"/>
    <p:sldId id="403" r:id="rId38"/>
    <p:sldId id="404" r:id="rId39"/>
    <p:sldId id="405" r:id="rId40"/>
    <p:sldId id="408" r:id="rId41"/>
    <p:sldId id="413" r:id="rId42"/>
    <p:sldId id="415" r:id="rId43"/>
    <p:sldId id="416" r:id="rId44"/>
    <p:sldId id="419" r:id="rId45"/>
    <p:sldId id="420" r:id="rId46"/>
    <p:sldId id="354" r:id="rId47"/>
  </p:sldIdLst>
  <p:sldSz cx="9144000" cy="548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Types" id="{32FB2BEB-3125-A740-9BAC-0B48254924AF}">
          <p14:sldIdLst>
            <p14:sldId id="281"/>
            <p14:sldId id="317"/>
            <p14:sldId id="397"/>
            <p14:sldId id="398"/>
            <p14:sldId id="399"/>
            <p14:sldId id="396"/>
            <p14:sldId id="402"/>
            <p14:sldId id="422"/>
            <p14:sldId id="393"/>
            <p14:sldId id="377"/>
            <p14:sldId id="361"/>
            <p14:sldId id="362"/>
            <p14:sldId id="363"/>
            <p14:sldId id="364"/>
            <p14:sldId id="425"/>
            <p14:sldId id="424"/>
            <p14:sldId id="394"/>
            <p14:sldId id="376"/>
            <p14:sldId id="391"/>
            <p14:sldId id="401"/>
            <p14:sldId id="365"/>
            <p14:sldId id="355"/>
            <p14:sldId id="400"/>
            <p14:sldId id="392"/>
            <p14:sldId id="323"/>
            <p14:sldId id="330"/>
            <p14:sldId id="395"/>
            <p14:sldId id="380"/>
            <p14:sldId id="381"/>
            <p14:sldId id="382"/>
            <p14:sldId id="383"/>
            <p14:sldId id="384"/>
            <p14:sldId id="386"/>
            <p14:sldId id="387"/>
            <p14:sldId id="388"/>
            <p14:sldId id="389"/>
            <p14:sldId id="403"/>
            <p14:sldId id="404"/>
            <p14:sldId id="405"/>
            <p14:sldId id="408"/>
            <p14:sldId id="413"/>
            <p14:sldId id="415"/>
            <p14:sldId id="416"/>
            <p14:sldId id="419"/>
            <p14:sldId id="420"/>
            <p14:sldId id="354"/>
          </p14:sldIdLst>
        </p14:section>
      </p14:sectionLst>
    </p:ext>
    <p:ext uri="{EFAFB233-063F-42B5-8137-9DF3F51BA10A}">
      <p15:sldGuideLst xmlns:p15="http://schemas.microsoft.com/office/powerpoint/2012/main">
        <p15:guide id="1" orient="horz" pos="3233" userDrawn="1">
          <p15:clr>
            <a:srgbClr val="A4A3A4"/>
          </p15:clr>
        </p15:guide>
        <p15:guide id="2" orient="horz" pos="755" userDrawn="1">
          <p15:clr>
            <a:srgbClr val="A4A3A4"/>
          </p15:clr>
        </p15:guide>
        <p15:guide id="3" orient="horz" pos="221" userDrawn="1">
          <p15:clr>
            <a:srgbClr val="A4A3A4"/>
          </p15:clr>
        </p15:guide>
        <p15:guide id="4" pos="287" userDrawn="1">
          <p15:clr>
            <a:srgbClr val="A4A3A4"/>
          </p15:clr>
        </p15:guide>
        <p15:guide id="5" pos="5475" userDrawn="1">
          <p15:clr>
            <a:srgbClr val="A4A3A4"/>
          </p15:clr>
        </p15:guide>
        <p15:guide id="6" pos="2880" userDrawn="1">
          <p15:clr>
            <a:srgbClr val="A4A3A4"/>
          </p15:clr>
        </p15:guide>
        <p15:guide id="7"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B71"/>
    <a:srgbClr val="91BADF"/>
    <a:srgbClr val="1B3F5F"/>
    <a:srgbClr val="233B57"/>
    <a:srgbClr val="67A0D3"/>
    <a:srgbClr val="4088C8"/>
    <a:srgbClr val="CC6600"/>
    <a:srgbClr val="E4AC48"/>
    <a:srgbClr val="008000"/>
    <a:srgbClr val="2B63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78" autoAdjust="0"/>
    <p:restoredTop sz="98203" autoAdjust="0"/>
  </p:normalViewPr>
  <p:slideViewPr>
    <p:cSldViewPr snapToGrid="0" snapToObjects="1" showGuides="1">
      <p:cViewPr varScale="1">
        <p:scale>
          <a:sx n="92" d="100"/>
          <a:sy n="92" d="100"/>
        </p:scale>
        <p:origin x="960" y="108"/>
      </p:cViewPr>
      <p:guideLst>
        <p:guide orient="horz" pos="3233"/>
        <p:guide orient="horz" pos="755"/>
        <p:guide orient="horz" pos="221"/>
        <p:guide pos="287"/>
        <p:guide pos="5475"/>
        <p:guide pos="2880"/>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63"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png"/><Relationship Id="rId4" Type="http://schemas.openxmlformats.org/officeDocument/2006/relationships/image" Target="../media/image7.png"/></Relationships>
</file>

<file path=ppt/diagrams/_rels/data10.xml.rels><?xml version="1.0" encoding="UTF-8" standalone="yes"?>
<Relationships xmlns="http://schemas.openxmlformats.org/package/2006/relationships"><Relationship Id="rId1" Type="http://schemas.openxmlformats.org/officeDocument/2006/relationships/image" Target="../media/image46.png"/></Relationships>
</file>

<file path=ppt/diagrams/_rels/data12.xml.rels><?xml version="1.0" encoding="UTF-8" standalone="yes"?>
<Relationships xmlns="http://schemas.openxmlformats.org/package/2006/relationships"><Relationship Id="rId1" Type="http://schemas.openxmlformats.org/officeDocument/2006/relationships/image" Target="../media/image47.png"/></Relationships>
</file>

<file path=ppt/diagrams/_rels/data1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image" Target="../media/image67.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diagrams/_rels/data16.xml.rels><?xml version="1.0" encoding="UTF-8" standalone="yes"?>
<Relationships xmlns="http://schemas.openxmlformats.org/package/2006/relationships"><Relationship Id="rId1" Type="http://schemas.openxmlformats.org/officeDocument/2006/relationships/image" Target="../media/image74.png"/></Relationships>
</file>

<file path=ppt/diagrams/_rels/data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 Id="rId5" Type="http://schemas.openxmlformats.org/officeDocument/2006/relationships/image" Target="../media/image100.png"/><Relationship Id="rId4" Type="http://schemas.openxmlformats.org/officeDocument/2006/relationships/image" Target="../media/image99.png"/></Relationships>
</file>

<file path=ppt/diagrams/_rels/data19.xml.rels><?xml version="1.0" encoding="UTF-8" standalone="yes"?>
<Relationships xmlns="http://schemas.openxmlformats.org/package/2006/relationships"><Relationship Id="rId1" Type="http://schemas.openxmlformats.org/officeDocument/2006/relationships/image" Target="../media/image115.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ata23.xml.rels><?xml version="1.0" encoding="UTF-8" standalone="yes"?>
<Relationships xmlns="http://schemas.openxmlformats.org/package/2006/relationships"><Relationship Id="rId1" Type="http://schemas.openxmlformats.org/officeDocument/2006/relationships/image" Target="../media/image116.png"/></Relationships>
</file>

<file path=ppt/diagrams/_rels/data25.xml.rels><?xml version="1.0" encoding="UTF-8" standalone="yes"?>
<Relationships xmlns="http://schemas.openxmlformats.org/package/2006/relationships"><Relationship Id="rId1" Type="http://schemas.openxmlformats.org/officeDocument/2006/relationships/image" Target="../media/image117.pn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ata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diagrams/_rels/data6.xml.rels><?xml version="1.0" encoding="UTF-8" standalone="yes"?>
<Relationships xmlns="http://schemas.openxmlformats.org/package/2006/relationships"><Relationship Id="rId1" Type="http://schemas.openxmlformats.org/officeDocument/2006/relationships/image" Target="../media/image44.png"/></Relationships>
</file>

<file path=ppt/diagrams/_rels/data8.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pn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 Id="rId4"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2DF2C6-87A0-4968-B37C-8A6796316E88}" type="doc">
      <dgm:prSet loTypeId="urn:microsoft.com/office/officeart/2005/8/layout/hList7" loCatId="list" qsTypeId="urn:microsoft.com/office/officeart/2005/8/quickstyle/simple1" qsCatId="simple" csTypeId="urn:microsoft.com/office/officeart/2005/8/colors/accent2_1" csCatId="accent2" phldr="1"/>
      <dgm:spPr/>
    </dgm:pt>
    <dgm:pt modelId="{1B694E90-9E50-4464-BBC9-C6358AB0A2BC}">
      <dgm:prSet phldrT="[Text]" custT="1"/>
      <dgm:spPr/>
      <dgm:t>
        <a:bodyPr/>
        <a:lstStyle/>
        <a:p>
          <a:r>
            <a:rPr lang="en-US" sz="1800" dirty="0"/>
            <a:t>Focus Areas</a:t>
          </a:r>
        </a:p>
      </dgm:t>
    </dgm:pt>
    <dgm:pt modelId="{E188F915-E3E0-4840-8B44-46D9F5425837}" type="parTrans" cxnId="{06473F88-3C6B-443D-B8D6-9905E29907E0}">
      <dgm:prSet/>
      <dgm:spPr/>
      <dgm:t>
        <a:bodyPr/>
        <a:lstStyle/>
        <a:p>
          <a:endParaRPr lang="en-US" sz="2000"/>
        </a:p>
      </dgm:t>
    </dgm:pt>
    <dgm:pt modelId="{A84465C0-6D65-40EB-9287-FF5806A6614B}" type="sibTrans" cxnId="{06473F88-3C6B-443D-B8D6-9905E29907E0}">
      <dgm:prSet/>
      <dgm:spPr/>
      <dgm:t>
        <a:bodyPr/>
        <a:lstStyle/>
        <a:p>
          <a:endParaRPr lang="en-US" sz="2000"/>
        </a:p>
      </dgm:t>
    </dgm:pt>
    <dgm:pt modelId="{C2942C82-0CE7-40A0-AC70-34C1C65F6DD8}">
      <dgm:prSet phldrT="[Text]" custT="1"/>
      <dgm:spPr/>
      <dgm:t>
        <a:bodyPr/>
        <a:lstStyle/>
        <a:p>
          <a:r>
            <a:rPr lang="en-US" sz="1800" dirty="0"/>
            <a:t>Approach</a:t>
          </a:r>
        </a:p>
      </dgm:t>
    </dgm:pt>
    <dgm:pt modelId="{63BE8503-CC7D-4309-8908-5211591207FA}" type="parTrans" cxnId="{7F646C2C-77B6-43EC-824F-396F7A3BEFDA}">
      <dgm:prSet/>
      <dgm:spPr/>
      <dgm:t>
        <a:bodyPr/>
        <a:lstStyle/>
        <a:p>
          <a:endParaRPr lang="en-US" sz="2000"/>
        </a:p>
      </dgm:t>
    </dgm:pt>
    <dgm:pt modelId="{A54CC257-98DB-483E-8728-228968E63112}" type="sibTrans" cxnId="{7F646C2C-77B6-43EC-824F-396F7A3BEFDA}">
      <dgm:prSet/>
      <dgm:spPr/>
      <dgm:t>
        <a:bodyPr/>
        <a:lstStyle/>
        <a:p>
          <a:endParaRPr lang="en-US" sz="2000"/>
        </a:p>
      </dgm:t>
    </dgm:pt>
    <dgm:pt modelId="{B720D6B2-5F04-4BFC-AFF4-B6539744B179}">
      <dgm:prSet phldrT="[Text]" custT="1"/>
      <dgm:spPr/>
      <dgm:t>
        <a:bodyPr/>
        <a:lstStyle/>
        <a:p>
          <a:r>
            <a:rPr lang="en-US" sz="1800" dirty="0"/>
            <a:t>Team</a:t>
          </a:r>
        </a:p>
      </dgm:t>
    </dgm:pt>
    <dgm:pt modelId="{A7C93C7C-EBC7-4B06-A7A6-7A31ADA8D919}" type="parTrans" cxnId="{C7197104-A90C-48E3-ADA6-87EEADC68EA3}">
      <dgm:prSet/>
      <dgm:spPr/>
      <dgm:t>
        <a:bodyPr/>
        <a:lstStyle/>
        <a:p>
          <a:endParaRPr lang="en-US" sz="2000"/>
        </a:p>
      </dgm:t>
    </dgm:pt>
    <dgm:pt modelId="{5AF964C3-65C9-46E0-9733-34392757D738}" type="sibTrans" cxnId="{C7197104-A90C-48E3-ADA6-87EEADC68EA3}">
      <dgm:prSet/>
      <dgm:spPr/>
      <dgm:t>
        <a:bodyPr/>
        <a:lstStyle/>
        <a:p>
          <a:endParaRPr lang="en-US" sz="2000"/>
        </a:p>
      </dgm:t>
    </dgm:pt>
    <dgm:pt modelId="{1A5DB4DF-2517-46B4-8E29-F0EC703633A8}">
      <dgm:prSet custT="1"/>
      <dgm:spPr/>
      <dgm:t>
        <a:bodyPr/>
        <a:lstStyle/>
        <a:p>
          <a:r>
            <a:rPr lang="en-US" sz="1400" dirty="0"/>
            <a:t>Image Processing</a:t>
          </a:r>
        </a:p>
      </dgm:t>
    </dgm:pt>
    <dgm:pt modelId="{6868C223-CF22-43C7-A067-30211EBACC75}" type="parTrans" cxnId="{A7E3603E-9A11-449D-9687-BB45DBF3CE75}">
      <dgm:prSet/>
      <dgm:spPr/>
      <dgm:t>
        <a:bodyPr/>
        <a:lstStyle/>
        <a:p>
          <a:endParaRPr lang="en-US" sz="2000"/>
        </a:p>
      </dgm:t>
    </dgm:pt>
    <dgm:pt modelId="{A8BE7297-DC4D-46EB-B19D-052AEB930C57}" type="sibTrans" cxnId="{A7E3603E-9A11-449D-9687-BB45DBF3CE75}">
      <dgm:prSet/>
      <dgm:spPr/>
      <dgm:t>
        <a:bodyPr/>
        <a:lstStyle/>
        <a:p>
          <a:endParaRPr lang="en-US" sz="2000"/>
        </a:p>
      </dgm:t>
    </dgm:pt>
    <dgm:pt modelId="{D3C9B57C-27A9-4738-AD2F-E23039B15CCC}">
      <dgm:prSet custT="1"/>
      <dgm:spPr/>
      <dgm:t>
        <a:bodyPr/>
        <a:lstStyle/>
        <a:p>
          <a:r>
            <a:rPr lang="en-US" sz="1400" dirty="0" smtClean="0"/>
            <a:t>Natural Language Processing</a:t>
          </a:r>
          <a:endParaRPr lang="en-US" sz="1400" dirty="0"/>
        </a:p>
      </dgm:t>
    </dgm:pt>
    <dgm:pt modelId="{73640809-D19A-44FE-B198-9E4BE09403B2}" type="parTrans" cxnId="{FAEEB370-4003-47C8-96C0-CB4BE3E104C1}">
      <dgm:prSet/>
      <dgm:spPr/>
      <dgm:t>
        <a:bodyPr/>
        <a:lstStyle/>
        <a:p>
          <a:endParaRPr lang="en-US" sz="2000"/>
        </a:p>
      </dgm:t>
    </dgm:pt>
    <dgm:pt modelId="{CA446436-F580-4A5F-BD87-984745A38074}" type="sibTrans" cxnId="{FAEEB370-4003-47C8-96C0-CB4BE3E104C1}">
      <dgm:prSet/>
      <dgm:spPr/>
      <dgm:t>
        <a:bodyPr/>
        <a:lstStyle/>
        <a:p>
          <a:endParaRPr lang="en-US" sz="2000"/>
        </a:p>
      </dgm:t>
    </dgm:pt>
    <dgm:pt modelId="{5E2B8926-7044-4CE5-B984-4F7AAF20BF21}">
      <dgm:prSet custT="1"/>
      <dgm:spPr/>
      <dgm:t>
        <a:bodyPr/>
        <a:lstStyle/>
        <a:p>
          <a:r>
            <a:rPr lang="en-US" sz="1400" dirty="0"/>
            <a:t>Mobile Technologies</a:t>
          </a:r>
        </a:p>
      </dgm:t>
    </dgm:pt>
    <dgm:pt modelId="{3C82AA8D-838F-4DE6-92A8-5F1516DA5A3F}" type="parTrans" cxnId="{B085F9A8-5F71-4450-94EC-0EFD104525D2}">
      <dgm:prSet/>
      <dgm:spPr/>
      <dgm:t>
        <a:bodyPr/>
        <a:lstStyle/>
        <a:p>
          <a:endParaRPr lang="en-US" sz="2000"/>
        </a:p>
      </dgm:t>
    </dgm:pt>
    <dgm:pt modelId="{ABB19D42-7E34-4D68-AFAF-2BD6DC837FD1}" type="sibTrans" cxnId="{B085F9A8-5F71-4450-94EC-0EFD104525D2}">
      <dgm:prSet/>
      <dgm:spPr/>
      <dgm:t>
        <a:bodyPr/>
        <a:lstStyle/>
        <a:p>
          <a:endParaRPr lang="en-US" sz="2000"/>
        </a:p>
      </dgm:t>
    </dgm:pt>
    <dgm:pt modelId="{580FC4B2-C5B9-42AE-8F59-F3F28F7F6BA0}">
      <dgm:prSet custT="1"/>
      <dgm:spPr/>
      <dgm:t>
        <a:bodyPr/>
        <a:lstStyle/>
        <a:p>
          <a:r>
            <a:rPr lang="en-US" sz="1400" dirty="0"/>
            <a:t>Develop Frameworks </a:t>
          </a:r>
        </a:p>
      </dgm:t>
    </dgm:pt>
    <dgm:pt modelId="{ABFF5F05-323E-49FC-93DC-1D10B55012DE}" type="parTrans" cxnId="{31DF0D43-44BD-4E80-A387-D457FC38617C}">
      <dgm:prSet/>
      <dgm:spPr/>
      <dgm:t>
        <a:bodyPr/>
        <a:lstStyle/>
        <a:p>
          <a:endParaRPr lang="en-US" sz="2000"/>
        </a:p>
      </dgm:t>
    </dgm:pt>
    <dgm:pt modelId="{486E4106-8045-4AA7-A2A1-6BF77D235808}" type="sibTrans" cxnId="{31DF0D43-44BD-4E80-A387-D457FC38617C}">
      <dgm:prSet/>
      <dgm:spPr/>
      <dgm:t>
        <a:bodyPr/>
        <a:lstStyle/>
        <a:p>
          <a:endParaRPr lang="en-US" sz="2000"/>
        </a:p>
      </dgm:t>
    </dgm:pt>
    <dgm:pt modelId="{C248DD72-9D07-4132-A131-510CF8D82E0A}">
      <dgm:prSet custT="1"/>
      <dgm:spPr/>
      <dgm:t>
        <a:bodyPr/>
        <a:lstStyle/>
        <a:p>
          <a:r>
            <a:rPr lang="en-US" sz="1400" dirty="0"/>
            <a:t>Products &amp; Services based on Frameworks</a:t>
          </a:r>
        </a:p>
      </dgm:t>
    </dgm:pt>
    <dgm:pt modelId="{937DF016-F50D-4590-9849-39508545CC27}" type="parTrans" cxnId="{A81FE2BC-1653-4C04-B3E4-3417B1624CF2}">
      <dgm:prSet/>
      <dgm:spPr/>
      <dgm:t>
        <a:bodyPr/>
        <a:lstStyle/>
        <a:p>
          <a:endParaRPr lang="en-US" sz="2000"/>
        </a:p>
      </dgm:t>
    </dgm:pt>
    <dgm:pt modelId="{581322F1-76D5-4DB3-8ED5-D3143C81D0C8}" type="sibTrans" cxnId="{A81FE2BC-1653-4C04-B3E4-3417B1624CF2}">
      <dgm:prSet/>
      <dgm:spPr/>
      <dgm:t>
        <a:bodyPr/>
        <a:lstStyle/>
        <a:p>
          <a:endParaRPr lang="en-US" sz="2000"/>
        </a:p>
      </dgm:t>
    </dgm:pt>
    <dgm:pt modelId="{61B51CD1-F2C1-440C-A572-A8AFFCB8ECEF}">
      <dgm:prSet custT="1"/>
      <dgm:spPr/>
      <dgm:t>
        <a:bodyPr/>
        <a:lstStyle/>
        <a:p>
          <a:r>
            <a:rPr lang="en-US" sz="1400" dirty="0"/>
            <a:t>Founders- IT Industry veterans</a:t>
          </a:r>
        </a:p>
      </dgm:t>
    </dgm:pt>
    <dgm:pt modelId="{139FDD74-A84E-4A65-93E5-309CD7855338}" type="parTrans" cxnId="{DAF99999-E55B-4B09-BA2C-9659E2B70586}">
      <dgm:prSet/>
      <dgm:spPr/>
      <dgm:t>
        <a:bodyPr/>
        <a:lstStyle/>
        <a:p>
          <a:endParaRPr lang="en-US" sz="2000"/>
        </a:p>
      </dgm:t>
    </dgm:pt>
    <dgm:pt modelId="{C1566966-9BFA-4ABA-81AB-8D693FAB2015}" type="sibTrans" cxnId="{DAF99999-E55B-4B09-BA2C-9659E2B70586}">
      <dgm:prSet/>
      <dgm:spPr/>
      <dgm:t>
        <a:bodyPr/>
        <a:lstStyle/>
        <a:p>
          <a:endParaRPr lang="en-US" sz="2000"/>
        </a:p>
      </dgm:t>
    </dgm:pt>
    <dgm:pt modelId="{F2113AD3-841A-464B-9DDE-310E5C5F27C5}">
      <dgm:prSet custT="1"/>
      <dgm:spPr/>
      <dgm:t>
        <a:bodyPr/>
        <a:lstStyle/>
        <a:p>
          <a:r>
            <a:rPr lang="en-US" sz="1400" dirty="0"/>
            <a:t>Senior Data Scientists</a:t>
          </a:r>
        </a:p>
      </dgm:t>
    </dgm:pt>
    <dgm:pt modelId="{F1EF9D6B-BDC9-477F-877A-D9B2D9415CB1}" type="parTrans" cxnId="{64B6583C-0750-4EBA-B22C-D22E6CB6F7C6}">
      <dgm:prSet/>
      <dgm:spPr/>
      <dgm:t>
        <a:bodyPr/>
        <a:lstStyle/>
        <a:p>
          <a:endParaRPr lang="en-US" sz="2000"/>
        </a:p>
      </dgm:t>
    </dgm:pt>
    <dgm:pt modelId="{4A2BCE45-D4C2-4DF8-BEF1-C644384E7ED2}" type="sibTrans" cxnId="{64B6583C-0750-4EBA-B22C-D22E6CB6F7C6}">
      <dgm:prSet/>
      <dgm:spPr/>
      <dgm:t>
        <a:bodyPr/>
        <a:lstStyle/>
        <a:p>
          <a:endParaRPr lang="en-US" sz="2000"/>
        </a:p>
      </dgm:t>
    </dgm:pt>
    <dgm:pt modelId="{D4BB7C47-AB2A-4CC4-8E23-1269FA09CE5E}">
      <dgm:prSet custT="1"/>
      <dgm:spPr/>
      <dgm:t>
        <a:bodyPr/>
        <a:lstStyle/>
        <a:p>
          <a:r>
            <a:rPr lang="en-US" sz="1400" dirty="0" smtClean="0"/>
            <a:t>Consultants </a:t>
          </a:r>
          <a:endParaRPr lang="en-US" sz="1400" dirty="0"/>
        </a:p>
      </dgm:t>
    </dgm:pt>
    <dgm:pt modelId="{89932E27-21DC-4508-9396-6D52CD6CEC1B}" type="parTrans" cxnId="{3925E08F-7048-4504-808F-091EC43DC75B}">
      <dgm:prSet/>
      <dgm:spPr/>
      <dgm:t>
        <a:bodyPr/>
        <a:lstStyle/>
        <a:p>
          <a:endParaRPr lang="en-US" sz="2000"/>
        </a:p>
      </dgm:t>
    </dgm:pt>
    <dgm:pt modelId="{4E5B52D5-4395-462E-B2FF-B3FDB7D59328}" type="sibTrans" cxnId="{3925E08F-7048-4504-808F-091EC43DC75B}">
      <dgm:prSet/>
      <dgm:spPr/>
      <dgm:t>
        <a:bodyPr/>
        <a:lstStyle/>
        <a:p>
          <a:endParaRPr lang="en-US" sz="2000"/>
        </a:p>
      </dgm:t>
    </dgm:pt>
    <dgm:pt modelId="{63A395D4-642F-4284-964D-E16C29C01BAE}">
      <dgm:prSet custT="1"/>
      <dgm:spPr/>
      <dgm:t>
        <a:bodyPr/>
        <a:lstStyle/>
        <a:p>
          <a:r>
            <a:rPr lang="en-US" sz="1400" dirty="0"/>
            <a:t>Statistical Analysis</a:t>
          </a:r>
        </a:p>
      </dgm:t>
    </dgm:pt>
    <dgm:pt modelId="{931A16A7-C941-423A-B3B9-81FA66D57BA9}" type="parTrans" cxnId="{1CB84CCD-28C0-48C5-8D73-F37B9D66A71A}">
      <dgm:prSet/>
      <dgm:spPr/>
      <dgm:t>
        <a:bodyPr/>
        <a:lstStyle/>
        <a:p>
          <a:endParaRPr lang="en-US" sz="2000"/>
        </a:p>
      </dgm:t>
    </dgm:pt>
    <dgm:pt modelId="{6FA8DE0B-7C86-4D63-8F55-C33112E1A586}" type="sibTrans" cxnId="{1CB84CCD-28C0-48C5-8D73-F37B9D66A71A}">
      <dgm:prSet/>
      <dgm:spPr/>
      <dgm:t>
        <a:bodyPr/>
        <a:lstStyle/>
        <a:p>
          <a:endParaRPr lang="en-US" sz="2000"/>
        </a:p>
      </dgm:t>
    </dgm:pt>
    <dgm:pt modelId="{62E332FC-80E5-4B3E-ADA9-9D357F245C06}">
      <dgm:prSet custT="1"/>
      <dgm:spPr/>
      <dgm:t>
        <a:bodyPr/>
        <a:lstStyle/>
        <a:p>
          <a:r>
            <a:rPr lang="en-US" sz="1800" dirty="0"/>
            <a:t>Financials</a:t>
          </a:r>
        </a:p>
      </dgm:t>
    </dgm:pt>
    <dgm:pt modelId="{DB659796-5B40-4136-A027-382F52154BBC}" type="parTrans" cxnId="{F9404118-ABF0-4A36-83D4-4C2A124050DD}">
      <dgm:prSet/>
      <dgm:spPr/>
      <dgm:t>
        <a:bodyPr/>
        <a:lstStyle/>
        <a:p>
          <a:endParaRPr lang="en-US" sz="2000"/>
        </a:p>
      </dgm:t>
    </dgm:pt>
    <dgm:pt modelId="{F7F9ADFC-C3CD-4D4C-9E8A-F518E1609914}" type="sibTrans" cxnId="{F9404118-ABF0-4A36-83D4-4C2A124050DD}">
      <dgm:prSet/>
      <dgm:spPr/>
      <dgm:t>
        <a:bodyPr/>
        <a:lstStyle/>
        <a:p>
          <a:endParaRPr lang="en-US" sz="2000"/>
        </a:p>
      </dgm:t>
    </dgm:pt>
    <dgm:pt modelId="{4EA6C02B-C382-44D7-8331-4EE3B563F831}">
      <dgm:prSet custT="1"/>
      <dgm:spPr/>
      <dgm:t>
        <a:bodyPr/>
        <a:lstStyle/>
        <a:p>
          <a:r>
            <a:rPr lang="en-US" sz="1400" dirty="0"/>
            <a:t>Debt Free Company</a:t>
          </a:r>
        </a:p>
      </dgm:t>
    </dgm:pt>
    <dgm:pt modelId="{848F0558-C774-4F8F-A7AA-0C048D07614D}" type="parTrans" cxnId="{598417DE-C685-4D65-AAF3-F7E65416F05D}">
      <dgm:prSet/>
      <dgm:spPr/>
      <dgm:t>
        <a:bodyPr/>
        <a:lstStyle/>
        <a:p>
          <a:endParaRPr lang="en-US" sz="2000"/>
        </a:p>
      </dgm:t>
    </dgm:pt>
    <dgm:pt modelId="{57DC5736-C12C-49CF-B731-B2B9CF44B71A}" type="sibTrans" cxnId="{598417DE-C685-4D65-AAF3-F7E65416F05D}">
      <dgm:prSet/>
      <dgm:spPr/>
      <dgm:t>
        <a:bodyPr/>
        <a:lstStyle/>
        <a:p>
          <a:endParaRPr lang="en-US" sz="2000"/>
        </a:p>
      </dgm:t>
    </dgm:pt>
    <dgm:pt modelId="{D6FF4316-E8A0-417E-A3E1-F47F9808DD21}">
      <dgm:prSet custT="1"/>
      <dgm:spPr/>
      <dgm:t>
        <a:bodyPr/>
        <a:lstStyle/>
        <a:p>
          <a:r>
            <a:rPr lang="en-US" sz="1400" dirty="0"/>
            <a:t>Bootstrapped</a:t>
          </a:r>
        </a:p>
      </dgm:t>
    </dgm:pt>
    <dgm:pt modelId="{4C95F5D5-DF08-4559-9CD4-00A70A262A7B}" type="parTrans" cxnId="{B01D43CD-546A-40A7-BB0C-67634207C4BB}">
      <dgm:prSet/>
      <dgm:spPr/>
      <dgm:t>
        <a:bodyPr/>
        <a:lstStyle/>
        <a:p>
          <a:endParaRPr lang="en-US" sz="2000"/>
        </a:p>
      </dgm:t>
    </dgm:pt>
    <dgm:pt modelId="{EA1009D9-DC9C-4FAB-AC38-3D9C69FA2472}" type="sibTrans" cxnId="{B01D43CD-546A-40A7-BB0C-67634207C4BB}">
      <dgm:prSet/>
      <dgm:spPr/>
      <dgm:t>
        <a:bodyPr/>
        <a:lstStyle/>
        <a:p>
          <a:endParaRPr lang="en-US" sz="2000"/>
        </a:p>
      </dgm:t>
    </dgm:pt>
    <dgm:pt modelId="{ECE6A663-C93A-47F1-975A-87CB827C4215}">
      <dgm:prSet custT="1"/>
      <dgm:spPr/>
      <dgm:t>
        <a:bodyPr/>
        <a:lstStyle/>
        <a:p>
          <a:r>
            <a:rPr lang="en-US" sz="1400" dirty="0"/>
            <a:t>Profitable</a:t>
          </a:r>
        </a:p>
      </dgm:t>
    </dgm:pt>
    <dgm:pt modelId="{417140F9-1C4A-432B-915D-CDB815922A52}" type="parTrans" cxnId="{180C9B64-4104-4B9F-B49F-431CCA2EF5BD}">
      <dgm:prSet/>
      <dgm:spPr/>
      <dgm:t>
        <a:bodyPr/>
        <a:lstStyle/>
        <a:p>
          <a:endParaRPr lang="en-US" sz="2000"/>
        </a:p>
      </dgm:t>
    </dgm:pt>
    <dgm:pt modelId="{02EE51F0-00D7-4F25-AF70-A1C13B38DAF6}" type="sibTrans" cxnId="{180C9B64-4104-4B9F-B49F-431CCA2EF5BD}">
      <dgm:prSet/>
      <dgm:spPr/>
      <dgm:t>
        <a:bodyPr/>
        <a:lstStyle/>
        <a:p>
          <a:endParaRPr lang="en-US" sz="2000"/>
        </a:p>
      </dgm:t>
    </dgm:pt>
    <dgm:pt modelId="{E49DFC92-8B1C-4D64-BF23-B1DE9A1D6EF5}" type="pres">
      <dgm:prSet presAssocID="{9B2DF2C6-87A0-4968-B37C-8A6796316E88}" presName="Name0" presStyleCnt="0">
        <dgm:presLayoutVars>
          <dgm:dir/>
          <dgm:resizeHandles val="exact"/>
        </dgm:presLayoutVars>
      </dgm:prSet>
      <dgm:spPr/>
    </dgm:pt>
    <dgm:pt modelId="{C7DEFD76-E9D9-4859-B291-55DE2F559453}" type="pres">
      <dgm:prSet presAssocID="{9B2DF2C6-87A0-4968-B37C-8A6796316E88}" presName="fgShape" presStyleLbl="fgShp" presStyleIdx="0" presStyleCnt="1" custScaleX="103263" custScaleY="51629" custLinFactNeighborX="-1009" custLinFactNeighborY="35484">
        <dgm:style>
          <a:lnRef idx="2">
            <a:schemeClr val="accent2"/>
          </a:lnRef>
          <a:fillRef idx="1">
            <a:schemeClr val="lt1"/>
          </a:fillRef>
          <a:effectRef idx="0">
            <a:schemeClr val="accent2"/>
          </a:effectRef>
          <a:fontRef idx="minor">
            <a:schemeClr val="dk1"/>
          </a:fontRef>
        </dgm:style>
      </dgm:prSet>
      <dgm:spPr/>
    </dgm:pt>
    <dgm:pt modelId="{5927DB40-5533-4848-BC9C-8E86DC998DEF}" type="pres">
      <dgm:prSet presAssocID="{9B2DF2C6-87A0-4968-B37C-8A6796316E88}" presName="linComp" presStyleCnt="0"/>
      <dgm:spPr/>
    </dgm:pt>
    <dgm:pt modelId="{81CD877C-B647-49DC-8BBC-629B9ECACA20}" type="pres">
      <dgm:prSet presAssocID="{1B694E90-9E50-4464-BBC9-C6358AB0A2BC}" presName="compNode" presStyleCnt="0"/>
      <dgm:spPr/>
    </dgm:pt>
    <dgm:pt modelId="{FC529B56-DB81-4D24-913A-9269EFBC210B}" type="pres">
      <dgm:prSet presAssocID="{1B694E90-9E50-4464-BBC9-C6358AB0A2BC}" presName="bkgdShape" presStyleLbl="node1" presStyleIdx="0" presStyleCnt="4"/>
      <dgm:spPr/>
      <dgm:t>
        <a:bodyPr/>
        <a:lstStyle/>
        <a:p>
          <a:endParaRPr lang="en-IN"/>
        </a:p>
      </dgm:t>
    </dgm:pt>
    <dgm:pt modelId="{71AEE14F-B696-41DD-88EE-20192CADFE4F}" type="pres">
      <dgm:prSet presAssocID="{1B694E90-9E50-4464-BBC9-C6358AB0A2BC}" presName="nodeTx" presStyleLbl="node1" presStyleIdx="0" presStyleCnt="4">
        <dgm:presLayoutVars>
          <dgm:bulletEnabled val="1"/>
        </dgm:presLayoutVars>
      </dgm:prSet>
      <dgm:spPr/>
      <dgm:t>
        <a:bodyPr/>
        <a:lstStyle/>
        <a:p>
          <a:endParaRPr lang="en-IN"/>
        </a:p>
      </dgm:t>
    </dgm:pt>
    <dgm:pt modelId="{ABC8CFD1-2967-4DC5-9760-6D4FF1D58D92}" type="pres">
      <dgm:prSet presAssocID="{1B694E90-9E50-4464-BBC9-C6358AB0A2BC}" presName="invisiNode" presStyleLbl="node1" presStyleIdx="0" presStyleCnt="4"/>
      <dgm:spPr/>
    </dgm:pt>
    <dgm:pt modelId="{AB29947C-06E3-4F8E-A92F-A9D55FD7BB76}" type="pres">
      <dgm:prSet presAssocID="{1B694E90-9E50-4464-BBC9-C6358AB0A2BC}" presName="imagNode" presStyleLbl="fgImgPlace1" presStyleIdx="0" presStyleCnt="4"/>
      <dgm:spPr>
        <a:blipFill rotWithShape="1">
          <a:blip xmlns:r="http://schemas.openxmlformats.org/officeDocument/2006/relationships" r:embed="rId1"/>
          <a:stretch>
            <a:fillRect/>
          </a:stretch>
        </a:blipFill>
      </dgm:spPr>
    </dgm:pt>
    <dgm:pt modelId="{34D06844-F57D-4355-A9FD-906214E267ED}" type="pres">
      <dgm:prSet presAssocID="{A84465C0-6D65-40EB-9287-FF5806A6614B}" presName="sibTrans" presStyleLbl="sibTrans2D1" presStyleIdx="0" presStyleCnt="0"/>
      <dgm:spPr/>
      <dgm:t>
        <a:bodyPr/>
        <a:lstStyle/>
        <a:p>
          <a:endParaRPr lang="en-IN"/>
        </a:p>
      </dgm:t>
    </dgm:pt>
    <dgm:pt modelId="{906D530B-C376-48A5-8E96-8375503FEA1B}" type="pres">
      <dgm:prSet presAssocID="{C2942C82-0CE7-40A0-AC70-34C1C65F6DD8}" presName="compNode" presStyleCnt="0"/>
      <dgm:spPr/>
    </dgm:pt>
    <dgm:pt modelId="{11E25504-3A82-4D72-B62A-1CE8808DD1B0}" type="pres">
      <dgm:prSet presAssocID="{C2942C82-0CE7-40A0-AC70-34C1C65F6DD8}" presName="bkgdShape" presStyleLbl="node1" presStyleIdx="1" presStyleCnt="4"/>
      <dgm:spPr/>
      <dgm:t>
        <a:bodyPr/>
        <a:lstStyle/>
        <a:p>
          <a:endParaRPr lang="en-IN"/>
        </a:p>
      </dgm:t>
    </dgm:pt>
    <dgm:pt modelId="{2FFBC95F-AA98-4D51-9BF1-B0303DEF5347}" type="pres">
      <dgm:prSet presAssocID="{C2942C82-0CE7-40A0-AC70-34C1C65F6DD8}" presName="nodeTx" presStyleLbl="node1" presStyleIdx="1" presStyleCnt="4">
        <dgm:presLayoutVars>
          <dgm:bulletEnabled val="1"/>
        </dgm:presLayoutVars>
      </dgm:prSet>
      <dgm:spPr/>
      <dgm:t>
        <a:bodyPr/>
        <a:lstStyle/>
        <a:p>
          <a:endParaRPr lang="en-IN"/>
        </a:p>
      </dgm:t>
    </dgm:pt>
    <dgm:pt modelId="{2619D7B6-6D43-44BE-B133-FDA2F8FC528F}" type="pres">
      <dgm:prSet presAssocID="{C2942C82-0CE7-40A0-AC70-34C1C65F6DD8}" presName="invisiNode" presStyleLbl="node1" presStyleIdx="1" presStyleCnt="4"/>
      <dgm:spPr/>
    </dgm:pt>
    <dgm:pt modelId="{35885188-B7BA-4E76-9DD4-74731020737C}" type="pres">
      <dgm:prSet presAssocID="{C2942C82-0CE7-40A0-AC70-34C1C65F6DD8}"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dgm:spPr>
    </dgm:pt>
    <dgm:pt modelId="{702ACB41-3074-46B1-8D40-A1B666D161D8}" type="pres">
      <dgm:prSet presAssocID="{A54CC257-98DB-483E-8728-228968E63112}" presName="sibTrans" presStyleLbl="sibTrans2D1" presStyleIdx="0" presStyleCnt="0"/>
      <dgm:spPr/>
      <dgm:t>
        <a:bodyPr/>
        <a:lstStyle/>
        <a:p>
          <a:endParaRPr lang="en-IN"/>
        </a:p>
      </dgm:t>
    </dgm:pt>
    <dgm:pt modelId="{2F4BA402-8EAC-4356-8EB7-CC090879AC24}" type="pres">
      <dgm:prSet presAssocID="{B720D6B2-5F04-4BFC-AFF4-B6539744B179}" presName="compNode" presStyleCnt="0"/>
      <dgm:spPr/>
    </dgm:pt>
    <dgm:pt modelId="{BFDB88C9-FEC8-4584-A109-404DD538E192}" type="pres">
      <dgm:prSet presAssocID="{B720D6B2-5F04-4BFC-AFF4-B6539744B179}" presName="bkgdShape" presStyleLbl="node1" presStyleIdx="2" presStyleCnt="4"/>
      <dgm:spPr/>
      <dgm:t>
        <a:bodyPr/>
        <a:lstStyle/>
        <a:p>
          <a:endParaRPr lang="en-IN"/>
        </a:p>
      </dgm:t>
    </dgm:pt>
    <dgm:pt modelId="{25247CA5-7B88-4005-B282-1DEA52E53AF6}" type="pres">
      <dgm:prSet presAssocID="{B720D6B2-5F04-4BFC-AFF4-B6539744B179}" presName="nodeTx" presStyleLbl="node1" presStyleIdx="2" presStyleCnt="4">
        <dgm:presLayoutVars>
          <dgm:bulletEnabled val="1"/>
        </dgm:presLayoutVars>
      </dgm:prSet>
      <dgm:spPr/>
      <dgm:t>
        <a:bodyPr/>
        <a:lstStyle/>
        <a:p>
          <a:endParaRPr lang="en-IN"/>
        </a:p>
      </dgm:t>
    </dgm:pt>
    <dgm:pt modelId="{64A0DD8F-45F4-4096-ACF9-1032EBC4AC61}" type="pres">
      <dgm:prSet presAssocID="{B720D6B2-5F04-4BFC-AFF4-B6539744B179}" presName="invisiNode" presStyleLbl="node1" presStyleIdx="2" presStyleCnt="4"/>
      <dgm:spPr/>
    </dgm:pt>
    <dgm:pt modelId="{BB652E6C-06D3-406A-B713-7AA1D4DDE923}" type="pres">
      <dgm:prSet presAssocID="{B720D6B2-5F04-4BFC-AFF4-B6539744B179}"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66A60F67-0BC4-4030-980B-B75BD80B6352}" type="pres">
      <dgm:prSet presAssocID="{5AF964C3-65C9-46E0-9733-34392757D738}" presName="sibTrans" presStyleLbl="sibTrans2D1" presStyleIdx="0" presStyleCnt="0"/>
      <dgm:spPr/>
      <dgm:t>
        <a:bodyPr/>
        <a:lstStyle/>
        <a:p>
          <a:endParaRPr lang="en-IN"/>
        </a:p>
      </dgm:t>
    </dgm:pt>
    <dgm:pt modelId="{DE23C4B2-9D0D-4248-BED3-42BABDFB01A0}" type="pres">
      <dgm:prSet presAssocID="{62E332FC-80E5-4B3E-ADA9-9D357F245C06}" presName="compNode" presStyleCnt="0"/>
      <dgm:spPr/>
    </dgm:pt>
    <dgm:pt modelId="{5A330B9D-4C55-4219-B39F-BAFF78A977CC}" type="pres">
      <dgm:prSet presAssocID="{62E332FC-80E5-4B3E-ADA9-9D357F245C06}" presName="bkgdShape" presStyleLbl="node1" presStyleIdx="3" presStyleCnt="4"/>
      <dgm:spPr/>
      <dgm:t>
        <a:bodyPr/>
        <a:lstStyle/>
        <a:p>
          <a:endParaRPr lang="en-IN"/>
        </a:p>
      </dgm:t>
    </dgm:pt>
    <dgm:pt modelId="{ACE70D96-0C98-4395-A7FF-90400253B719}" type="pres">
      <dgm:prSet presAssocID="{62E332FC-80E5-4B3E-ADA9-9D357F245C06}" presName="nodeTx" presStyleLbl="node1" presStyleIdx="3" presStyleCnt="4">
        <dgm:presLayoutVars>
          <dgm:bulletEnabled val="1"/>
        </dgm:presLayoutVars>
      </dgm:prSet>
      <dgm:spPr/>
      <dgm:t>
        <a:bodyPr/>
        <a:lstStyle/>
        <a:p>
          <a:endParaRPr lang="en-IN"/>
        </a:p>
      </dgm:t>
    </dgm:pt>
    <dgm:pt modelId="{04A6C6F2-E381-4E82-9FE1-C9F1CFCABC0E}" type="pres">
      <dgm:prSet presAssocID="{62E332FC-80E5-4B3E-ADA9-9D357F245C06}" presName="invisiNode" presStyleLbl="node1" presStyleIdx="3" presStyleCnt="4"/>
      <dgm:spPr/>
    </dgm:pt>
    <dgm:pt modelId="{865ABC80-C141-4825-A054-D1F5CBBC69C7}" type="pres">
      <dgm:prSet presAssocID="{62E332FC-80E5-4B3E-ADA9-9D357F245C06}" presName="imagNode" presStyleLbl="fgImgPlace1" presStyleIdx="3" presStyleCnt="4"/>
      <dgm:spPr>
        <a:blipFill rotWithShape="1">
          <a:blip xmlns:r="http://schemas.openxmlformats.org/officeDocument/2006/relationships" r:embed="rId4"/>
          <a:stretch>
            <a:fillRect/>
          </a:stretch>
        </a:blipFill>
      </dgm:spPr>
    </dgm:pt>
  </dgm:ptLst>
  <dgm:cxnLst>
    <dgm:cxn modelId="{CB2EEF94-E584-44AE-8B2C-8CD6FB85D6B3}" type="presOf" srcId="{F2113AD3-841A-464B-9DDE-310E5C5F27C5}" destId="{BFDB88C9-FEC8-4584-A109-404DD538E192}" srcOrd="0" destOrd="2" presId="urn:microsoft.com/office/officeart/2005/8/layout/hList7"/>
    <dgm:cxn modelId="{979BB897-8E4C-45E9-9A45-1386CF6B43CD}" type="presOf" srcId="{A84465C0-6D65-40EB-9287-FF5806A6614B}" destId="{34D06844-F57D-4355-A9FD-906214E267ED}" srcOrd="0" destOrd="0" presId="urn:microsoft.com/office/officeart/2005/8/layout/hList7"/>
    <dgm:cxn modelId="{94C22B72-EE23-476E-A5D9-5201CCF9C339}" type="presOf" srcId="{580FC4B2-C5B9-42AE-8F59-F3F28F7F6BA0}" destId="{2FFBC95F-AA98-4D51-9BF1-B0303DEF5347}" srcOrd="1" destOrd="1" presId="urn:microsoft.com/office/officeart/2005/8/layout/hList7"/>
    <dgm:cxn modelId="{DAF99999-E55B-4B09-BA2C-9659E2B70586}" srcId="{B720D6B2-5F04-4BFC-AFF4-B6539744B179}" destId="{61B51CD1-F2C1-440C-A572-A8AFFCB8ECEF}" srcOrd="0" destOrd="0" parTransId="{139FDD74-A84E-4A65-93E5-309CD7855338}" sibTransId="{C1566966-9BFA-4ABA-81AB-8D693FAB2015}"/>
    <dgm:cxn modelId="{9DFB0C62-1846-4360-A554-BD5D8DA10320}" type="presOf" srcId="{ECE6A663-C93A-47F1-975A-87CB827C4215}" destId="{ACE70D96-0C98-4395-A7FF-90400253B719}" srcOrd="1" destOrd="3" presId="urn:microsoft.com/office/officeart/2005/8/layout/hList7"/>
    <dgm:cxn modelId="{541B21A7-64C4-40EB-BA9E-F73EFB084448}" type="presOf" srcId="{C248DD72-9D07-4132-A131-510CF8D82E0A}" destId="{11E25504-3A82-4D72-B62A-1CE8808DD1B0}" srcOrd="0" destOrd="2" presId="urn:microsoft.com/office/officeart/2005/8/layout/hList7"/>
    <dgm:cxn modelId="{26079BFB-FB6A-4243-81B4-7DED79F13135}" type="presOf" srcId="{A54CC257-98DB-483E-8728-228968E63112}" destId="{702ACB41-3074-46B1-8D40-A1B666D161D8}" srcOrd="0" destOrd="0" presId="urn:microsoft.com/office/officeart/2005/8/layout/hList7"/>
    <dgm:cxn modelId="{F9404118-ABF0-4A36-83D4-4C2A124050DD}" srcId="{9B2DF2C6-87A0-4968-B37C-8A6796316E88}" destId="{62E332FC-80E5-4B3E-ADA9-9D357F245C06}" srcOrd="3" destOrd="0" parTransId="{DB659796-5B40-4136-A027-382F52154BBC}" sibTransId="{F7F9ADFC-C3CD-4D4C-9E8A-F518E1609914}"/>
    <dgm:cxn modelId="{A7E3603E-9A11-449D-9687-BB45DBF3CE75}" srcId="{1B694E90-9E50-4464-BBC9-C6358AB0A2BC}" destId="{1A5DB4DF-2517-46B4-8E29-F0EC703633A8}" srcOrd="0" destOrd="0" parTransId="{6868C223-CF22-43C7-A067-30211EBACC75}" sibTransId="{A8BE7297-DC4D-46EB-B19D-052AEB930C57}"/>
    <dgm:cxn modelId="{3FF3A9CD-F151-477B-8D36-3D15F168FBE6}" type="presOf" srcId="{D3C9B57C-27A9-4738-AD2F-E23039B15CCC}" destId="{71AEE14F-B696-41DD-88EE-20192CADFE4F}" srcOrd="1" destOrd="2" presId="urn:microsoft.com/office/officeart/2005/8/layout/hList7"/>
    <dgm:cxn modelId="{31DF0D43-44BD-4E80-A387-D457FC38617C}" srcId="{C2942C82-0CE7-40A0-AC70-34C1C65F6DD8}" destId="{580FC4B2-C5B9-42AE-8F59-F3F28F7F6BA0}" srcOrd="0" destOrd="0" parTransId="{ABFF5F05-323E-49FC-93DC-1D10B55012DE}" sibTransId="{486E4106-8045-4AA7-A2A1-6BF77D235808}"/>
    <dgm:cxn modelId="{94FDC220-D4D3-44B6-B05F-55167877E1B9}" type="presOf" srcId="{1B694E90-9E50-4464-BBC9-C6358AB0A2BC}" destId="{FC529B56-DB81-4D24-913A-9269EFBC210B}" srcOrd="0" destOrd="0" presId="urn:microsoft.com/office/officeart/2005/8/layout/hList7"/>
    <dgm:cxn modelId="{B085F9A8-5F71-4450-94EC-0EFD104525D2}" srcId="{1B694E90-9E50-4464-BBC9-C6358AB0A2BC}" destId="{5E2B8926-7044-4CE5-B984-4F7AAF20BF21}" srcOrd="3" destOrd="0" parTransId="{3C82AA8D-838F-4DE6-92A8-5F1516DA5A3F}" sibTransId="{ABB19D42-7E34-4D68-AFAF-2BD6DC837FD1}"/>
    <dgm:cxn modelId="{BBF1E4C2-FF7B-455B-8550-2679E9F57FE1}" type="presOf" srcId="{9B2DF2C6-87A0-4968-B37C-8A6796316E88}" destId="{E49DFC92-8B1C-4D64-BF23-B1DE9A1D6EF5}" srcOrd="0" destOrd="0" presId="urn:microsoft.com/office/officeart/2005/8/layout/hList7"/>
    <dgm:cxn modelId="{EE5D5FD4-6022-473C-A8FF-299A1F4F615B}" type="presOf" srcId="{62E332FC-80E5-4B3E-ADA9-9D357F245C06}" destId="{ACE70D96-0C98-4395-A7FF-90400253B719}" srcOrd="1" destOrd="0" presId="urn:microsoft.com/office/officeart/2005/8/layout/hList7"/>
    <dgm:cxn modelId="{9A3D6F57-FA1D-4C3D-BD61-D5DD107D40EC}" type="presOf" srcId="{61B51CD1-F2C1-440C-A572-A8AFFCB8ECEF}" destId="{BFDB88C9-FEC8-4584-A109-404DD538E192}" srcOrd="0" destOrd="1" presId="urn:microsoft.com/office/officeart/2005/8/layout/hList7"/>
    <dgm:cxn modelId="{C7197104-A90C-48E3-ADA6-87EEADC68EA3}" srcId="{9B2DF2C6-87A0-4968-B37C-8A6796316E88}" destId="{B720D6B2-5F04-4BFC-AFF4-B6539744B179}" srcOrd="2" destOrd="0" parTransId="{A7C93C7C-EBC7-4B06-A7A6-7A31ADA8D919}" sibTransId="{5AF964C3-65C9-46E0-9733-34392757D738}"/>
    <dgm:cxn modelId="{44E3932A-8061-4EC3-A528-1E8B78AC2E85}" type="presOf" srcId="{63A395D4-642F-4284-964D-E16C29C01BAE}" destId="{FC529B56-DB81-4D24-913A-9269EFBC210B}" srcOrd="0" destOrd="3" presId="urn:microsoft.com/office/officeart/2005/8/layout/hList7"/>
    <dgm:cxn modelId="{D33F3010-CF56-4F50-B20C-074FA140AC76}" type="presOf" srcId="{ECE6A663-C93A-47F1-975A-87CB827C4215}" destId="{5A330B9D-4C55-4219-B39F-BAFF78A977CC}" srcOrd="0" destOrd="3" presId="urn:microsoft.com/office/officeart/2005/8/layout/hList7"/>
    <dgm:cxn modelId="{6B25506B-3CC2-4B6D-B8BA-E75836A01D66}" type="presOf" srcId="{F2113AD3-841A-464B-9DDE-310E5C5F27C5}" destId="{25247CA5-7B88-4005-B282-1DEA52E53AF6}" srcOrd="1" destOrd="2" presId="urn:microsoft.com/office/officeart/2005/8/layout/hList7"/>
    <dgm:cxn modelId="{A3F4F908-AFDD-4928-A673-60BCB7D3F94F}" type="presOf" srcId="{B720D6B2-5F04-4BFC-AFF4-B6539744B179}" destId="{BFDB88C9-FEC8-4584-A109-404DD538E192}" srcOrd="0" destOrd="0" presId="urn:microsoft.com/office/officeart/2005/8/layout/hList7"/>
    <dgm:cxn modelId="{58CB63BA-A34D-448D-A368-299C28A27C2C}" type="presOf" srcId="{1B694E90-9E50-4464-BBC9-C6358AB0A2BC}" destId="{71AEE14F-B696-41DD-88EE-20192CADFE4F}" srcOrd="1" destOrd="0" presId="urn:microsoft.com/office/officeart/2005/8/layout/hList7"/>
    <dgm:cxn modelId="{CFCB77D3-FB88-4342-924B-557A36F99713}" type="presOf" srcId="{C248DD72-9D07-4132-A131-510CF8D82E0A}" destId="{2FFBC95F-AA98-4D51-9BF1-B0303DEF5347}" srcOrd="1" destOrd="2" presId="urn:microsoft.com/office/officeart/2005/8/layout/hList7"/>
    <dgm:cxn modelId="{A2061186-7610-42D5-9525-3C5E7CE3C55E}" type="presOf" srcId="{61B51CD1-F2C1-440C-A572-A8AFFCB8ECEF}" destId="{25247CA5-7B88-4005-B282-1DEA52E53AF6}" srcOrd="1" destOrd="1" presId="urn:microsoft.com/office/officeart/2005/8/layout/hList7"/>
    <dgm:cxn modelId="{180C9B64-4104-4B9F-B49F-431CCA2EF5BD}" srcId="{62E332FC-80E5-4B3E-ADA9-9D357F245C06}" destId="{ECE6A663-C93A-47F1-975A-87CB827C4215}" srcOrd="2" destOrd="0" parTransId="{417140F9-1C4A-432B-915D-CDB815922A52}" sibTransId="{02EE51F0-00D7-4F25-AF70-A1C13B38DAF6}"/>
    <dgm:cxn modelId="{8AF47519-FBBB-4535-B93E-14CB02031AD6}" type="presOf" srcId="{C2942C82-0CE7-40A0-AC70-34C1C65F6DD8}" destId="{2FFBC95F-AA98-4D51-9BF1-B0303DEF5347}" srcOrd="1" destOrd="0" presId="urn:microsoft.com/office/officeart/2005/8/layout/hList7"/>
    <dgm:cxn modelId="{85769857-B774-4276-B592-065B077E8C36}" type="presOf" srcId="{5E2B8926-7044-4CE5-B984-4F7AAF20BF21}" destId="{71AEE14F-B696-41DD-88EE-20192CADFE4F}" srcOrd="1" destOrd="4" presId="urn:microsoft.com/office/officeart/2005/8/layout/hList7"/>
    <dgm:cxn modelId="{212CBD93-3348-4FF3-86F2-D718264940B5}" type="presOf" srcId="{5AF964C3-65C9-46E0-9733-34392757D738}" destId="{66A60F67-0BC4-4030-980B-B75BD80B6352}" srcOrd="0" destOrd="0" presId="urn:microsoft.com/office/officeart/2005/8/layout/hList7"/>
    <dgm:cxn modelId="{A010F33D-E84B-4AF2-A589-1654AF28B58B}" type="presOf" srcId="{D4BB7C47-AB2A-4CC4-8E23-1269FA09CE5E}" destId="{BFDB88C9-FEC8-4584-A109-404DD538E192}" srcOrd="0" destOrd="3" presId="urn:microsoft.com/office/officeart/2005/8/layout/hList7"/>
    <dgm:cxn modelId="{76094968-A37B-4CF7-BAF1-276B23240FD2}" type="presOf" srcId="{62E332FC-80E5-4B3E-ADA9-9D357F245C06}" destId="{5A330B9D-4C55-4219-B39F-BAFF78A977CC}" srcOrd="0" destOrd="0" presId="urn:microsoft.com/office/officeart/2005/8/layout/hList7"/>
    <dgm:cxn modelId="{005F527E-C03F-466F-A0CB-492900A4DB98}" type="presOf" srcId="{580FC4B2-C5B9-42AE-8F59-F3F28F7F6BA0}" destId="{11E25504-3A82-4D72-B62A-1CE8808DD1B0}" srcOrd="0" destOrd="1" presId="urn:microsoft.com/office/officeart/2005/8/layout/hList7"/>
    <dgm:cxn modelId="{0994EE38-4494-480C-8C5E-BEEE8BF0EC73}" type="presOf" srcId="{4EA6C02B-C382-44D7-8331-4EE3B563F831}" destId="{ACE70D96-0C98-4395-A7FF-90400253B719}" srcOrd="1" destOrd="1" presId="urn:microsoft.com/office/officeart/2005/8/layout/hList7"/>
    <dgm:cxn modelId="{0D97D080-CA00-425A-8782-0F82ADCA3380}" type="presOf" srcId="{1A5DB4DF-2517-46B4-8E29-F0EC703633A8}" destId="{FC529B56-DB81-4D24-913A-9269EFBC210B}" srcOrd="0" destOrd="1" presId="urn:microsoft.com/office/officeart/2005/8/layout/hList7"/>
    <dgm:cxn modelId="{0F031BFC-0DAF-4E33-965A-76AB30002F81}" type="presOf" srcId="{B720D6B2-5F04-4BFC-AFF4-B6539744B179}" destId="{25247CA5-7B88-4005-B282-1DEA52E53AF6}" srcOrd="1" destOrd="0" presId="urn:microsoft.com/office/officeart/2005/8/layout/hList7"/>
    <dgm:cxn modelId="{4F03A7E3-4CCB-4D2E-A97B-AC76B8010A82}" type="presOf" srcId="{D6FF4316-E8A0-417E-A3E1-F47F9808DD21}" destId="{ACE70D96-0C98-4395-A7FF-90400253B719}" srcOrd="1" destOrd="2" presId="urn:microsoft.com/office/officeart/2005/8/layout/hList7"/>
    <dgm:cxn modelId="{A81FE2BC-1653-4C04-B3E4-3417B1624CF2}" srcId="{C2942C82-0CE7-40A0-AC70-34C1C65F6DD8}" destId="{C248DD72-9D07-4132-A131-510CF8D82E0A}" srcOrd="1" destOrd="0" parTransId="{937DF016-F50D-4590-9849-39508545CC27}" sibTransId="{581322F1-76D5-4DB3-8ED5-D3143C81D0C8}"/>
    <dgm:cxn modelId="{7F646C2C-77B6-43EC-824F-396F7A3BEFDA}" srcId="{9B2DF2C6-87A0-4968-B37C-8A6796316E88}" destId="{C2942C82-0CE7-40A0-AC70-34C1C65F6DD8}" srcOrd="1" destOrd="0" parTransId="{63BE8503-CC7D-4309-8908-5211591207FA}" sibTransId="{A54CC257-98DB-483E-8728-228968E63112}"/>
    <dgm:cxn modelId="{64B6583C-0750-4EBA-B22C-D22E6CB6F7C6}" srcId="{B720D6B2-5F04-4BFC-AFF4-B6539744B179}" destId="{F2113AD3-841A-464B-9DDE-310E5C5F27C5}" srcOrd="1" destOrd="0" parTransId="{F1EF9D6B-BDC9-477F-877A-D9B2D9415CB1}" sibTransId="{4A2BCE45-D4C2-4DF8-BEF1-C644384E7ED2}"/>
    <dgm:cxn modelId="{3925E08F-7048-4504-808F-091EC43DC75B}" srcId="{B720D6B2-5F04-4BFC-AFF4-B6539744B179}" destId="{D4BB7C47-AB2A-4CC4-8E23-1269FA09CE5E}" srcOrd="2" destOrd="0" parTransId="{89932E27-21DC-4508-9396-6D52CD6CEC1B}" sibTransId="{4E5B52D5-4395-462E-B2FF-B3FDB7D59328}"/>
    <dgm:cxn modelId="{1CB84CCD-28C0-48C5-8D73-F37B9D66A71A}" srcId="{1B694E90-9E50-4464-BBC9-C6358AB0A2BC}" destId="{63A395D4-642F-4284-964D-E16C29C01BAE}" srcOrd="2" destOrd="0" parTransId="{931A16A7-C941-423A-B3B9-81FA66D57BA9}" sibTransId="{6FA8DE0B-7C86-4D63-8F55-C33112E1A586}"/>
    <dgm:cxn modelId="{B01D43CD-546A-40A7-BB0C-67634207C4BB}" srcId="{62E332FC-80E5-4B3E-ADA9-9D357F245C06}" destId="{D6FF4316-E8A0-417E-A3E1-F47F9808DD21}" srcOrd="1" destOrd="0" parTransId="{4C95F5D5-DF08-4559-9CD4-00A70A262A7B}" sibTransId="{EA1009D9-DC9C-4FAB-AC38-3D9C69FA2472}"/>
    <dgm:cxn modelId="{FE3EBC8D-2268-48C7-B655-E96B6E4120FD}" type="presOf" srcId="{63A395D4-642F-4284-964D-E16C29C01BAE}" destId="{71AEE14F-B696-41DD-88EE-20192CADFE4F}" srcOrd="1" destOrd="3" presId="urn:microsoft.com/office/officeart/2005/8/layout/hList7"/>
    <dgm:cxn modelId="{4C05EFF1-5F84-4EAD-A331-3CD5BF75768B}" type="presOf" srcId="{C2942C82-0CE7-40A0-AC70-34C1C65F6DD8}" destId="{11E25504-3A82-4D72-B62A-1CE8808DD1B0}" srcOrd="0" destOrd="0" presId="urn:microsoft.com/office/officeart/2005/8/layout/hList7"/>
    <dgm:cxn modelId="{FAEEB370-4003-47C8-96C0-CB4BE3E104C1}" srcId="{1B694E90-9E50-4464-BBC9-C6358AB0A2BC}" destId="{D3C9B57C-27A9-4738-AD2F-E23039B15CCC}" srcOrd="1" destOrd="0" parTransId="{73640809-D19A-44FE-B198-9E4BE09403B2}" sibTransId="{CA446436-F580-4A5F-BD87-984745A38074}"/>
    <dgm:cxn modelId="{409541A5-2F11-4606-A46E-741E98178415}" type="presOf" srcId="{D4BB7C47-AB2A-4CC4-8E23-1269FA09CE5E}" destId="{25247CA5-7B88-4005-B282-1DEA52E53AF6}" srcOrd="1" destOrd="3" presId="urn:microsoft.com/office/officeart/2005/8/layout/hList7"/>
    <dgm:cxn modelId="{4A4F405C-ECAE-495F-B5B7-83B75C7D0ABE}" type="presOf" srcId="{5E2B8926-7044-4CE5-B984-4F7AAF20BF21}" destId="{FC529B56-DB81-4D24-913A-9269EFBC210B}" srcOrd="0" destOrd="4" presId="urn:microsoft.com/office/officeart/2005/8/layout/hList7"/>
    <dgm:cxn modelId="{598417DE-C685-4D65-AAF3-F7E65416F05D}" srcId="{62E332FC-80E5-4B3E-ADA9-9D357F245C06}" destId="{4EA6C02B-C382-44D7-8331-4EE3B563F831}" srcOrd="0" destOrd="0" parTransId="{848F0558-C774-4F8F-A7AA-0C048D07614D}" sibTransId="{57DC5736-C12C-49CF-B731-B2B9CF44B71A}"/>
    <dgm:cxn modelId="{77B75B88-8AE5-4869-842E-D9E4D73AC704}" type="presOf" srcId="{4EA6C02B-C382-44D7-8331-4EE3B563F831}" destId="{5A330B9D-4C55-4219-B39F-BAFF78A977CC}" srcOrd="0" destOrd="1" presId="urn:microsoft.com/office/officeart/2005/8/layout/hList7"/>
    <dgm:cxn modelId="{CCAEC78C-034F-47B3-AEEE-B1A764C195BF}" type="presOf" srcId="{D6FF4316-E8A0-417E-A3E1-F47F9808DD21}" destId="{5A330B9D-4C55-4219-B39F-BAFF78A977CC}" srcOrd="0" destOrd="2" presId="urn:microsoft.com/office/officeart/2005/8/layout/hList7"/>
    <dgm:cxn modelId="{F75CCDE6-A820-45D5-A186-E31F429C715B}" type="presOf" srcId="{D3C9B57C-27A9-4738-AD2F-E23039B15CCC}" destId="{FC529B56-DB81-4D24-913A-9269EFBC210B}" srcOrd="0" destOrd="2" presId="urn:microsoft.com/office/officeart/2005/8/layout/hList7"/>
    <dgm:cxn modelId="{2CFD4191-C51B-471C-AB45-69EB894C7F9F}" type="presOf" srcId="{1A5DB4DF-2517-46B4-8E29-F0EC703633A8}" destId="{71AEE14F-B696-41DD-88EE-20192CADFE4F}" srcOrd="1" destOrd="1" presId="urn:microsoft.com/office/officeart/2005/8/layout/hList7"/>
    <dgm:cxn modelId="{06473F88-3C6B-443D-B8D6-9905E29907E0}" srcId="{9B2DF2C6-87A0-4968-B37C-8A6796316E88}" destId="{1B694E90-9E50-4464-BBC9-C6358AB0A2BC}" srcOrd="0" destOrd="0" parTransId="{E188F915-E3E0-4840-8B44-46D9F5425837}" sibTransId="{A84465C0-6D65-40EB-9287-FF5806A6614B}"/>
    <dgm:cxn modelId="{85985D39-88DF-43FE-B616-BE3BEB7804E5}" type="presParOf" srcId="{E49DFC92-8B1C-4D64-BF23-B1DE9A1D6EF5}" destId="{C7DEFD76-E9D9-4859-B291-55DE2F559453}" srcOrd="0" destOrd="0" presId="urn:microsoft.com/office/officeart/2005/8/layout/hList7"/>
    <dgm:cxn modelId="{310B2996-E749-41E8-8EA6-C1E0CF2BDBF6}" type="presParOf" srcId="{E49DFC92-8B1C-4D64-BF23-B1DE9A1D6EF5}" destId="{5927DB40-5533-4848-BC9C-8E86DC998DEF}" srcOrd="1" destOrd="0" presId="urn:microsoft.com/office/officeart/2005/8/layout/hList7"/>
    <dgm:cxn modelId="{15B966F6-92C5-4AC4-A0EF-5D52BB2C1CBC}" type="presParOf" srcId="{5927DB40-5533-4848-BC9C-8E86DC998DEF}" destId="{81CD877C-B647-49DC-8BBC-629B9ECACA20}" srcOrd="0" destOrd="0" presId="urn:microsoft.com/office/officeart/2005/8/layout/hList7"/>
    <dgm:cxn modelId="{9F69AD0C-AC7D-4DB2-A76E-42A1EF4E9803}" type="presParOf" srcId="{81CD877C-B647-49DC-8BBC-629B9ECACA20}" destId="{FC529B56-DB81-4D24-913A-9269EFBC210B}" srcOrd="0" destOrd="0" presId="urn:microsoft.com/office/officeart/2005/8/layout/hList7"/>
    <dgm:cxn modelId="{682A2111-72F0-448D-BA6E-BFCE22AB7196}" type="presParOf" srcId="{81CD877C-B647-49DC-8BBC-629B9ECACA20}" destId="{71AEE14F-B696-41DD-88EE-20192CADFE4F}" srcOrd="1" destOrd="0" presId="urn:microsoft.com/office/officeart/2005/8/layout/hList7"/>
    <dgm:cxn modelId="{A9EC1BBD-9D12-47AF-AC7C-BF49CF9B562F}" type="presParOf" srcId="{81CD877C-B647-49DC-8BBC-629B9ECACA20}" destId="{ABC8CFD1-2967-4DC5-9760-6D4FF1D58D92}" srcOrd="2" destOrd="0" presId="urn:microsoft.com/office/officeart/2005/8/layout/hList7"/>
    <dgm:cxn modelId="{25BEE79C-DD29-401C-A879-AA06192957FF}" type="presParOf" srcId="{81CD877C-B647-49DC-8BBC-629B9ECACA20}" destId="{AB29947C-06E3-4F8E-A92F-A9D55FD7BB76}" srcOrd="3" destOrd="0" presId="urn:microsoft.com/office/officeart/2005/8/layout/hList7"/>
    <dgm:cxn modelId="{3CF3F6A3-51C9-43CC-8872-5A9CD8B68D84}" type="presParOf" srcId="{5927DB40-5533-4848-BC9C-8E86DC998DEF}" destId="{34D06844-F57D-4355-A9FD-906214E267ED}" srcOrd="1" destOrd="0" presId="urn:microsoft.com/office/officeart/2005/8/layout/hList7"/>
    <dgm:cxn modelId="{01B7CFCF-B244-4760-B74C-5D160F73496A}" type="presParOf" srcId="{5927DB40-5533-4848-BC9C-8E86DC998DEF}" destId="{906D530B-C376-48A5-8E96-8375503FEA1B}" srcOrd="2" destOrd="0" presId="urn:microsoft.com/office/officeart/2005/8/layout/hList7"/>
    <dgm:cxn modelId="{0A775944-579A-4246-81DC-323907657A9E}" type="presParOf" srcId="{906D530B-C376-48A5-8E96-8375503FEA1B}" destId="{11E25504-3A82-4D72-B62A-1CE8808DD1B0}" srcOrd="0" destOrd="0" presId="urn:microsoft.com/office/officeart/2005/8/layout/hList7"/>
    <dgm:cxn modelId="{A68E10C2-3972-4754-BEB6-1129703CCC16}" type="presParOf" srcId="{906D530B-C376-48A5-8E96-8375503FEA1B}" destId="{2FFBC95F-AA98-4D51-9BF1-B0303DEF5347}" srcOrd="1" destOrd="0" presId="urn:microsoft.com/office/officeart/2005/8/layout/hList7"/>
    <dgm:cxn modelId="{3C82B8FC-0AEB-4287-B9E1-31F2C75C27C1}" type="presParOf" srcId="{906D530B-C376-48A5-8E96-8375503FEA1B}" destId="{2619D7B6-6D43-44BE-B133-FDA2F8FC528F}" srcOrd="2" destOrd="0" presId="urn:microsoft.com/office/officeart/2005/8/layout/hList7"/>
    <dgm:cxn modelId="{A51C6AA2-C6D1-418A-8C9F-85DCECEA74BA}" type="presParOf" srcId="{906D530B-C376-48A5-8E96-8375503FEA1B}" destId="{35885188-B7BA-4E76-9DD4-74731020737C}" srcOrd="3" destOrd="0" presId="urn:microsoft.com/office/officeart/2005/8/layout/hList7"/>
    <dgm:cxn modelId="{935A28B2-6949-435F-AEC8-98AFF93A416A}" type="presParOf" srcId="{5927DB40-5533-4848-BC9C-8E86DC998DEF}" destId="{702ACB41-3074-46B1-8D40-A1B666D161D8}" srcOrd="3" destOrd="0" presId="urn:microsoft.com/office/officeart/2005/8/layout/hList7"/>
    <dgm:cxn modelId="{A6105750-3F1A-4C90-88BF-E110E49F5F3A}" type="presParOf" srcId="{5927DB40-5533-4848-BC9C-8E86DC998DEF}" destId="{2F4BA402-8EAC-4356-8EB7-CC090879AC24}" srcOrd="4" destOrd="0" presId="urn:microsoft.com/office/officeart/2005/8/layout/hList7"/>
    <dgm:cxn modelId="{8B7A7FEF-40A3-41A7-BE0E-F2F44E6155CA}" type="presParOf" srcId="{2F4BA402-8EAC-4356-8EB7-CC090879AC24}" destId="{BFDB88C9-FEC8-4584-A109-404DD538E192}" srcOrd="0" destOrd="0" presId="urn:microsoft.com/office/officeart/2005/8/layout/hList7"/>
    <dgm:cxn modelId="{16BD9EA3-900A-4E67-9D02-8AE35717D38B}" type="presParOf" srcId="{2F4BA402-8EAC-4356-8EB7-CC090879AC24}" destId="{25247CA5-7B88-4005-B282-1DEA52E53AF6}" srcOrd="1" destOrd="0" presId="urn:microsoft.com/office/officeart/2005/8/layout/hList7"/>
    <dgm:cxn modelId="{70A39628-2D91-4D38-9B00-F1F7E718AEA6}" type="presParOf" srcId="{2F4BA402-8EAC-4356-8EB7-CC090879AC24}" destId="{64A0DD8F-45F4-4096-ACF9-1032EBC4AC61}" srcOrd="2" destOrd="0" presId="urn:microsoft.com/office/officeart/2005/8/layout/hList7"/>
    <dgm:cxn modelId="{FCCC93E8-38CE-401D-A796-2BFE69C30EE6}" type="presParOf" srcId="{2F4BA402-8EAC-4356-8EB7-CC090879AC24}" destId="{BB652E6C-06D3-406A-B713-7AA1D4DDE923}" srcOrd="3" destOrd="0" presId="urn:microsoft.com/office/officeart/2005/8/layout/hList7"/>
    <dgm:cxn modelId="{0BA16DC6-00AA-496F-843D-ED747E34E859}" type="presParOf" srcId="{5927DB40-5533-4848-BC9C-8E86DC998DEF}" destId="{66A60F67-0BC4-4030-980B-B75BD80B6352}" srcOrd="5" destOrd="0" presId="urn:microsoft.com/office/officeart/2005/8/layout/hList7"/>
    <dgm:cxn modelId="{55DDC032-E3C2-4ECB-8832-94F20DBD09BD}" type="presParOf" srcId="{5927DB40-5533-4848-BC9C-8E86DC998DEF}" destId="{DE23C4B2-9D0D-4248-BED3-42BABDFB01A0}" srcOrd="6" destOrd="0" presId="urn:microsoft.com/office/officeart/2005/8/layout/hList7"/>
    <dgm:cxn modelId="{DBEA933A-AF26-40FB-8691-F2E634DED269}" type="presParOf" srcId="{DE23C4B2-9D0D-4248-BED3-42BABDFB01A0}" destId="{5A330B9D-4C55-4219-B39F-BAFF78A977CC}" srcOrd="0" destOrd="0" presId="urn:microsoft.com/office/officeart/2005/8/layout/hList7"/>
    <dgm:cxn modelId="{CF39A874-9AAE-497C-886C-930071654DE7}" type="presParOf" srcId="{DE23C4B2-9D0D-4248-BED3-42BABDFB01A0}" destId="{ACE70D96-0C98-4395-A7FF-90400253B719}" srcOrd="1" destOrd="0" presId="urn:microsoft.com/office/officeart/2005/8/layout/hList7"/>
    <dgm:cxn modelId="{4B441E6D-16C6-41EE-B187-1C95511B5754}" type="presParOf" srcId="{DE23C4B2-9D0D-4248-BED3-42BABDFB01A0}" destId="{04A6C6F2-E381-4E82-9FE1-C9F1CFCABC0E}" srcOrd="2" destOrd="0" presId="urn:microsoft.com/office/officeart/2005/8/layout/hList7"/>
    <dgm:cxn modelId="{DB0CF87D-53AF-4202-9099-73148C2FC102}" type="presParOf" srcId="{DE23C4B2-9D0D-4248-BED3-42BABDFB01A0}" destId="{865ABC80-C141-4825-A054-D1F5CBBC69C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94D815-2774-4DC0-A23A-E9ECEBDB40F9}"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IN"/>
        </a:p>
      </dgm:t>
    </dgm:pt>
    <dgm:pt modelId="{E4B53E3F-9830-4C9A-998D-D2E705C760DB}">
      <dgm:prSet custT="1"/>
      <dgm:spPr/>
      <dgm:t>
        <a:bodyPr/>
        <a:lstStyle/>
        <a:p>
          <a:pPr algn="l" rtl="0"/>
          <a:r>
            <a:rPr lang="en-IN" sz="3200" b="1" dirty="0" smtClean="0">
              <a:solidFill>
                <a:srgbClr val="1B3F5F"/>
              </a:solidFill>
            </a:rPr>
            <a:t>Statistical Analysis</a:t>
          </a:r>
          <a:endParaRPr lang="en-IN" sz="3200" b="1" dirty="0">
            <a:solidFill>
              <a:srgbClr val="1B3F5F"/>
            </a:solidFill>
          </a:endParaRPr>
        </a:p>
      </dgm:t>
    </dgm:pt>
    <dgm:pt modelId="{6F729FFF-DE68-4174-8EDA-A5937A3CFB1E}" type="parTrans" cxnId="{7E3663E0-6D05-4154-A70B-27840850CD4B}">
      <dgm:prSet/>
      <dgm:spPr/>
      <dgm:t>
        <a:bodyPr/>
        <a:lstStyle/>
        <a:p>
          <a:pPr algn="l"/>
          <a:endParaRPr lang="en-IN" sz="1600"/>
        </a:p>
      </dgm:t>
    </dgm:pt>
    <dgm:pt modelId="{244A3711-3BA2-4B37-9D33-42DC20903177}" type="sibTrans" cxnId="{7E3663E0-6D05-4154-A70B-27840850CD4B}">
      <dgm:prSet/>
      <dgm:spPr/>
      <dgm:t>
        <a:bodyPr/>
        <a:lstStyle/>
        <a:p>
          <a:pPr algn="l"/>
          <a:endParaRPr lang="en-IN" sz="1600"/>
        </a:p>
      </dgm:t>
    </dgm:pt>
    <dgm:pt modelId="{387D2464-4E7D-468E-9A77-4B5D9C10D931}">
      <dgm:prSet custT="1"/>
      <dgm:spPr/>
      <dgm:t>
        <a:bodyPr/>
        <a:lstStyle/>
        <a:p>
          <a:pPr algn="l" rtl="0"/>
          <a:r>
            <a:rPr lang="en-IN" sz="1600" b="1" i="0" dirty="0" smtClean="0"/>
            <a:t>Modelling and Analysis</a:t>
          </a:r>
          <a:endParaRPr lang="en-IN" sz="1600" dirty="0"/>
        </a:p>
      </dgm:t>
    </dgm:pt>
    <dgm:pt modelId="{A37FE794-15E6-429B-AB13-D3DA5A87E671}" type="parTrans" cxnId="{F76A1553-A579-4DE4-BD97-331C48E97BFB}">
      <dgm:prSet/>
      <dgm:spPr/>
      <dgm:t>
        <a:bodyPr/>
        <a:lstStyle/>
        <a:p>
          <a:pPr algn="l"/>
          <a:endParaRPr lang="en-IN" sz="1600"/>
        </a:p>
      </dgm:t>
    </dgm:pt>
    <dgm:pt modelId="{BF459A2E-8D85-4B08-AA50-94669A3EDFFA}" type="sibTrans" cxnId="{F76A1553-A579-4DE4-BD97-331C48E97BFB}">
      <dgm:prSet/>
      <dgm:spPr/>
      <dgm:t>
        <a:bodyPr/>
        <a:lstStyle/>
        <a:p>
          <a:pPr algn="l"/>
          <a:endParaRPr lang="en-IN" sz="1600"/>
        </a:p>
      </dgm:t>
    </dgm:pt>
    <dgm:pt modelId="{CD90766F-1BE7-4B0B-A214-E88869F11589}">
      <dgm:prSet custT="1"/>
      <dgm:spPr/>
      <dgm:t>
        <a:bodyPr/>
        <a:lstStyle/>
        <a:p>
          <a:pPr algn="l" rtl="0"/>
          <a:r>
            <a:rPr lang="en-IN" sz="1600" b="1" i="0" dirty="0" smtClean="0"/>
            <a:t>Micro simulation</a:t>
          </a:r>
          <a:r>
            <a:rPr lang="en-IN" sz="1600" b="0" i="0" dirty="0" smtClean="0"/>
            <a:t> for time series prediction, Index computation</a:t>
          </a:r>
          <a:endParaRPr lang="en-IN" sz="1600" dirty="0"/>
        </a:p>
      </dgm:t>
    </dgm:pt>
    <dgm:pt modelId="{0BA0B74F-D78B-41AA-A9D6-F29CF8E71088}" type="parTrans" cxnId="{475F5C9F-027E-48C3-9F41-8054F1FBC4E1}">
      <dgm:prSet/>
      <dgm:spPr/>
      <dgm:t>
        <a:bodyPr/>
        <a:lstStyle/>
        <a:p>
          <a:endParaRPr lang="en-IN"/>
        </a:p>
      </dgm:t>
    </dgm:pt>
    <dgm:pt modelId="{FFC54B1D-6830-49B5-9912-B4B3CA47254C}" type="sibTrans" cxnId="{475F5C9F-027E-48C3-9F41-8054F1FBC4E1}">
      <dgm:prSet/>
      <dgm:spPr/>
      <dgm:t>
        <a:bodyPr/>
        <a:lstStyle/>
        <a:p>
          <a:endParaRPr lang="en-IN"/>
        </a:p>
      </dgm:t>
    </dgm:pt>
    <dgm:pt modelId="{AF3DDAA7-7A1A-4DF0-AA59-9486D2332724}">
      <dgm:prSet custT="1"/>
      <dgm:spPr/>
      <dgm:t>
        <a:bodyPr/>
        <a:lstStyle/>
        <a:p>
          <a:r>
            <a:rPr lang="en-IN" sz="1600" b="0" i="0" dirty="0" smtClean="0"/>
            <a:t>Data pre-processing for missing values, out liars and imputation</a:t>
          </a:r>
          <a:endParaRPr lang="en-IN" sz="1600" b="0" i="0" dirty="0"/>
        </a:p>
      </dgm:t>
    </dgm:pt>
    <dgm:pt modelId="{8DA37470-7C51-4190-AE39-D8E8318688A3}" type="parTrans" cxnId="{1AE904BC-DB4E-4924-9D61-E7634CFB7795}">
      <dgm:prSet/>
      <dgm:spPr/>
      <dgm:t>
        <a:bodyPr/>
        <a:lstStyle/>
        <a:p>
          <a:endParaRPr lang="en-IN"/>
        </a:p>
      </dgm:t>
    </dgm:pt>
    <dgm:pt modelId="{A91D12B6-B575-48D0-9B46-4B2B2AA3BFA0}" type="sibTrans" cxnId="{1AE904BC-DB4E-4924-9D61-E7634CFB7795}">
      <dgm:prSet/>
      <dgm:spPr/>
      <dgm:t>
        <a:bodyPr/>
        <a:lstStyle/>
        <a:p>
          <a:endParaRPr lang="en-IN"/>
        </a:p>
      </dgm:t>
    </dgm:pt>
    <dgm:pt modelId="{575B15B8-FA89-4648-8CC6-3BD5ABC8B698}" type="pres">
      <dgm:prSet presAssocID="{4A94D815-2774-4DC0-A23A-E9ECEBDB40F9}" presName="linear" presStyleCnt="0">
        <dgm:presLayoutVars>
          <dgm:dir/>
          <dgm:resizeHandles val="exact"/>
        </dgm:presLayoutVars>
      </dgm:prSet>
      <dgm:spPr/>
      <dgm:t>
        <a:bodyPr/>
        <a:lstStyle/>
        <a:p>
          <a:endParaRPr lang="en-IN"/>
        </a:p>
      </dgm:t>
    </dgm:pt>
    <dgm:pt modelId="{859B85AC-71D6-43B0-9A7B-E206EF80BDDA}" type="pres">
      <dgm:prSet presAssocID="{E4B53E3F-9830-4C9A-998D-D2E705C760DB}" presName="comp" presStyleCnt="0"/>
      <dgm:spPr/>
    </dgm:pt>
    <dgm:pt modelId="{B7656DEF-7A36-404E-A088-C196DB09B10F}" type="pres">
      <dgm:prSet presAssocID="{E4B53E3F-9830-4C9A-998D-D2E705C760DB}" presName="box" presStyleLbl="node1" presStyleIdx="0" presStyleCnt="1"/>
      <dgm:spPr/>
      <dgm:t>
        <a:bodyPr/>
        <a:lstStyle/>
        <a:p>
          <a:endParaRPr lang="en-IN"/>
        </a:p>
      </dgm:t>
    </dgm:pt>
    <dgm:pt modelId="{9F5C5159-6F59-4200-A75C-909CAB52B467}" type="pres">
      <dgm:prSet presAssocID="{E4B53E3F-9830-4C9A-998D-D2E705C760DB}" presName="img" presStyleLbl="fgImgPlace1" presStyleIdx="0" presStyleCnt="1"/>
      <dgm:spPr>
        <a:blipFill rotWithShape="1">
          <a:blip xmlns:r="http://schemas.openxmlformats.org/officeDocument/2006/relationships" r:embed="rId1"/>
          <a:stretch>
            <a:fillRect/>
          </a:stretch>
        </a:blipFill>
      </dgm:spPr>
    </dgm:pt>
    <dgm:pt modelId="{23FD1272-72FA-4CB8-8443-98367C1D4C6A}" type="pres">
      <dgm:prSet presAssocID="{E4B53E3F-9830-4C9A-998D-D2E705C760DB}" presName="text" presStyleLbl="node1" presStyleIdx="0" presStyleCnt="1">
        <dgm:presLayoutVars>
          <dgm:bulletEnabled val="1"/>
        </dgm:presLayoutVars>
      </dgm:prSet>
      <dgm:spPr/>
      <dgm:t>
        <a:bodyPr/>
        <a:lstStyle/>
        <a:p>
          <a:endParaRPr lang="en-IN"/>
        </a:p>
      </dgm:t>
    </dgm:pt>
  </dgm:ptLst>
  <dgm:cxnLst>
    <dgm:cxn modelId="{6D68D5E7-CEDB-494E-A2A3-3165152191D8}" type="presOf" srcId="{4A94D815-2774-4DC0-A23A-E9ECEBDB40F9}" destId="{575B15B8-FA89-4648-8CC6-3BD5ABC8B698}" srcOrd="0" destOrd="0" presId="urn:microsoft.com/office/officeart/2005/8/layout/vList4"/>
    <dgm:cxn modelId="{7E3663E0-6D05-4154-A70B-27840850CD4B}" srcId="{4A94D815-2774-4DC0-A23A-E9ECEBDB40F9}" destId="{E4B53E3F-9830-4C9A-998D-D2E705C760DB}" srcOrd="0" destOrd="0" parTransId="{6F729FFF-DE68-4174-8EDA-A5937A3CFB1E}" sibTransId="{244A3711-3BA2-4B37-9D33-42DC20903177}"/>
    <dgm:cxn modelId="{922784BE-4919-44AF-99BC-0E078E7B84AB}" type="presOf" srcId="{AF3DDAA7-7A1A-4DF0-AA59-9486D2332724}" destId="{23FD1272-72FA-4CB8-8443-98367C1D4C6A}" srcOrd="1" destOrd="3" presId="urn:microsoft.com/office/officeart/2005/8/layout/vList4"/>
    <dgm:cxn modelId="{92A01DFA-9EF4-4481-AE81-424832B9CB93}" type="presOf" srcId="{E4B53E3F-9830-4C9A-998D-D2E705C760DB}" destId="{23FD1272-72FA-4CB8-8443-98367C1D4C6A}" srcOrd="1" destOrd="0" presId="urn:microsoft.com/office/officeart/2005/8/layout/vList4"/>
    <dgm:cxn modelId="{3B72EEB9-05D0-42CB-84FA-9B07C4FA7851}" type="presOf" srcId="{387D2464-4E7D-468E-9A77-4B5D9C10D931}" destId="{23FD1272-72FA-4CB8-8443-98367C1D4C6A}" srcOrd="1" destOrd="1" presId="urn:microsoft.com/office/officeart/2005/8/layout/vList4"/>
    <dgm:cxn modelId="{475F5C9F-027E-48C3-9F41-8054F1FBC4E1}" srcId="{E4B53E3F-9830-4C9A-998D-D2E705C760DB}" destId="{CD90766F-1BE7-4B0B-A214-E88869F11589}" srcOrd="1" destOrd="0" parTransId="{0BA0B74F-D78B-41AA-A9D6-F29CF8E71088}" sibTransId="{FFC54B1D-6830-49B5-9912-B4B3CA47254C}"/>
    <dgm:cxn modelId="{E37ABD45-9D24-42E5-86D1-286567006C8D}" type="presOf" srcId="{CD90766F-1BE7-4B0B-A214-E88869F11589}" destId="{23FD1272-72FA-4CB8-8443-98367C1D4C6A}" srcOrd="1" destOrd="2" presId="urn:microsoft.com/office/officeart/2005/8/layout/vList4"/>
    <dgm:cxn modelId="{65382AC8-3BB1-4CC8-B565-1A76F2CEEF84}" type="presOf" srcId="{E4B53E3F-9830-4C9A-998D-D2E705C760DB}" destId="{B7656DEF-7A36-404E-A088-C196DB09B10F}" srcOrd="0" destOrd="0" presId="urn:microsoft.com/office/officeart/2005/8/layout/vList4"/>
    <dgm:cxn modelId="{1AE904BC-DB4E-4924-9D61-E7634CFB7795}" srcId="{E4B53E3F-9830-4C9A-998D-D2E705C760DB}" destId="{AF3DDAA7-7A1A-4DF0-AA59-9486D2332724}" srcOrd="2" destOrd="0" parTransId="{8DA37470-7C51-4190-AE39-D8E8318688A3}" sibTransId="{A91D12B6-B575-48D0-9B46-4B2B2AA3BFA0}"/>
    <dgm:cxn modelId="{311A9285-A746-4DEE-B5A4-13E10C0C1DCC}" type="presOf" srcId="{AF3DDAA7-7A1A-4DF0-AA59-9486D2332724}" destId="{B7656DEF-7A36-404E-A088-C196DB09B10F}" srcOrd="0" destOrd="3" presId="urn:microsoft.com/office/officeart/2005/8/layout/vList4"/>
    <dgm:cxn modelId="{0B250607-623A-4771-9E23-EDBFABE3954D}" type="presOf" srcId="{387D2464-4E7D-468E-9A77-4B5D9C10D931}" destId="{B7656DEF-7A36-404E-A088-C196DB09B10F}" srcOrd="0" destOrd="1" presId="urn:microsoft.com/office/officeart/2005/8/layout/vList4"/>
    <dgm:cxn modelId="{57185ABD-4C32-4540-8E1B-B81478FBD97C}" type="presOf" srcId="{CD90766F-1BE7-4B0B-A214-E88869F11589}" destId="{B7656DEF-7A36-404E-A088-C196DB09B10F}" srcOrd="0" destOrd="2" presId="urn:microsoft.com/office/officeart/2005/8/layout/vList4"/>
    <dgm:cxn modelId="{F76A1553-A579-4DE4-BD97-331C48E97BFB}" srcId="{E4B53E3F-9830-4C9A-998D-D2E705C760DB}" destId="{387D2464-4E7D-468E-9A77-4B5D9C10D931}" srcOrd="0" destOrd="0" parTransId="{A37FE794-15E6-429B-AB13-D3DA5A87E671}" sibTransId="{BF459A2E-8D85-4B08-AA50-94669A3EDFFA}"/>
    <dgm:cxn modelId="{DF2C9CAF-5C3B-4486-94C7-537C18A11FD1}" type="presParOf" srcId="{575B15B8-FA89-4648-8CC6-3BD5ABC8B698}" destId="{859B85AC-71D6-43B0-9A7B-E206EF80BDDA}" srcOrd="0" destOrd="0" presId="urn:microsoft.com/office/officeart/2005/8/layout/vList4"/>
    <dgm:cxn modelId="{F7A73309-989C-44A3-8A4F-6B6F56B38799}" type="presParOf" srcId="{859B85AC-71D6-43B0-9A7B-E206EF80BDDA}" destId="{B7656DEF-7A36-404E-A088-C196DB09B10F}" srcOrd="0" destOrd="0" presId="urn:microsoft.com/office/officeart/2005/8/layout/vList4"/>
    <dgm:cxn modelId="{60489C19-4F16-4C45-86A3-B015F7857B48}" type="presParOf" srcId="{859B85AC-71D6-43B0-9A7B-E206EF80BDDA}" destId="{9F5C5159-6F59-4200-A75C-909CAB52B467}" srcOrd="1" destOrd="0" presId="urn:microsoft.com/office/officeart/2005/8/layout/vList4"/>
    <dgm:cxn modelId="{5EA7C35D-BAB9-42D0-914F-5CB6AA300B15}" type="presParOf" srcId="{859B85AC-71D6-43B0-9A7B-E206EF80BDDA}" destId="{23FD1272-72FA-4CB8-8443-98367C1D4C6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C860C38-F81B-46FD-96ED-E087EAF7B3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IN"/>
        </a:p>
      </dgm:t>
    </dgm:pt>
    <dgm:pt modelId="{6A20D465-AA5B-4712-8188-D7B0D61E97BF}">
      <dgm:prSet custT="1"/>
      <dgm:spPr/>
      <dgm:t>
        <a:bodyPr/>
        <a:lstStyle/>
        <a:p>
          <a:pPr rtl="0"/>
          <a:r>
            <a:rPr lang="en-IN" sz="1400" dirty="0" smtClean="0"/>
            <a:t>Related Customer Case Studies</a:t>
          </a:r>
          <a:endParaRPr lang="en-IN" sz="1400" dirty="0"/>
        </a:p>
      </dgm:t>
    </dgm:pt>
    <dgm:pt modelId="{68B0E843-E144-4E35-8D09-89A547F8119C}" type="parTrans" cxnId="{CDC7E69C-8329-4501-9DF9-5BDB446826EA}">
      <dgm:prSet/>
      <dgm:spPr/>
      <dgm:t>
        <a:bodyPr/>
        <a:lstStyle/>
        <a:p>
          <a:endParaRPr lang="en-IN" sz="2000"/>
        </a:p>
      </dgm:t>
    </dgm:pt>
    <dgm:pt modelId="{383FA842-8F38-488B-8499-35947E5BEB7D}" type="sibTrans" cxnId="{CDC7E69C-8329-4501-9DF9-5BDB446826EA}">
      <dgm:prSet/>
      <dgm:spPr/>
      <dgm:t>
        <a:bodyPr/>
        <a:lstStyle/>
        <a:p>
          <a:endParaRPr lang="en-IN" sz="2000"/>
        </a:p>
      </dgm:t>
    </dgm:pt>
    <dgm:pt modelId="{7647A33F-F5A0-47C9-8ED2-FE3973EB42A0}">
      <dgm:prSet custT="1"/>
      <dgm:spPr/>
      <dgm:t>
        <a:bodyPr/>
        <a:lstStyle/>
        <a:p>
          <a:pPr rtl="0"/>
          <a:r>
            <a:rPr lang="en-IN" sz="1400" b="0" i="0" dirty="0" smtClean="0"/>
            <a:t>Statistical Analysis of Export Import Data</a:t>
          </a:r>
          <a:endParaRPr lang="en-IN" sz="1400" dirty="0"/>
        </a:p>
      </dgm:t>
    </dgm:pt>
    <dgm:pt modelId="{F02A1637-8ABD-4D7B-BE8C-7A6E0487B30E}" type="parTrans" cxnId="{EB204846-BC2C-4423-8B27-46D1D379C6EC}">
      <dgm:prSet/>
      <dgm:spPr/>
      <dgm:t>
        <a:bodyPr/>
        <a:lstStyle/>
        <a:p>
          <a:endParaRPr lang="en-IN" sz="2000"/>
        </a:p>
      </dgm:t>
    </dgm:pt>
    <dgm:pt modelId="{692834D4-AA08-4238-A4BB-F9308F34A0A8}" type="sibTrans" cxnId="{EB204846-BC2C-4423-8B27-46D1D379C6EC}">
      <dgm:prSet/>
      <dgm:spPr/>
      <dgm:t>
        <a:bodyPr/>
        <a:lstStyle/>
        <a:p>
          <a:endParaRPr lang="en-IN" sz="2000"/>
        </a:p>
      </dgm:t>
    </dgm:pt>
    <dgm:pt modelId="{4314C0CC-B765-47B7-97DF-1ADE09A1B4A2}">
      <dgm:prSet custT="1"/>
      <dgm:spPr/>
      <dgm:t>
        <a:bodyPr/>
        <a:lstStyle/>
        <a:p>
          <a:pPr rtl="0"/>
          <a:r>
            <a:rPr lang="en-IN" sz="1400" b="0" i="0" dirty="0" smtClean="0"/>
            <a:t>Statistical Analysis of Reported Income Gap</a:t>
          </a:r>
          <a:endParaRPr lang="en-IN" sz="1400" dirty="0"/>
        </a:p>
      </dgm:t>
    </dgm:pt>
    <dgm:pt modelId="{63342768-BED9-4B26-A52B-CA68BF2F5EAE}" type="parTrans" cxnId="{8B613C48-735B-40A0-844F-0C9C51C3D3FD}">
      <dgm:prSet/>
      <dgm:spPr/>
      <dgm:t>
        <a:bodyPr/>
        <a:lstStyle/>
        <a:p>
          <a:endParaRPr lang="en-IN"/>
        </a:p>
      </dgm:t>
    </dgm:pt>
    <dgm:pt modelId="{1B9FB5B8-D494-488D-A688-30CE883E2A7D}" type="sibTrans" cxnId="{8B613C48-735B-40A0-844F-0C9C51C3D3FD}">
      <dgm:prSet/>
      <dgm:spPr/>
      <dgm:t>
        <a:bodyPr/>
        <a:lstStyle/>
        <a:p>
          <a:endParaRPr lang="en-IN"/>
        </a:p>
      </dgm:t>
    </dgm:pt>
    <dgm:pt modelId="{686D1C84-182B-4356-983B-797358C60EEA}" type="pres">
      <dgm:prSet presAssocID="{1C860C38-F81B-46FD-96ED-E087EAF7B365}" presName="linear" presStyleCnt="0">
        <dgm:presLayoutVars>
          <dgm:dir/>
          <dgm:animLvl val="lvl"/>
          <dgm:resizeHandles val="exact"/>
        </dgm:presLayoutVars>
      </dgm:prSet>
      <dgm:spPr/>
      <dgm:t>
        <a:bodyPr/>
        <a:lstStyle/>
        <a:p>
          <a:endParaRPr lang="en-IN"/>
        </a:p>
      </dgm:t>
    </dgm:pt>
    <dgm:pt modelId="{91658687-967B-443D-BC45-4ED9EE1F38D3}" type="pres">
      <dgm:prSet presAssocID="{6A20D465-AA5B-4712-8188-D7B0D61E97BF}" presName="parentLin" presStyleCnt="0"/>
      <dgm:spPr/>
    </dgm:pt>
    <dgm:pt modelId="{91E7B49A-28E1-4177-93E8-9D594689BF5C}" type="pres">
      <dgm:prSet presAssocID="{6A20D465-AA5B-4712-8188-D7B0D61E97BF}" presName="parentLeftMargin" presStyleLbl="node1" presStyleIdx="0" presStyleCnt="1"/>
      <dgm:spPr/>
      <dgm:t>
        <a:bodyPr/>
        <a:lstStyle/>
        <a:p>
          <a:endParaRPr lang="en-IN"/>
        </a:p>
      </dgm:t>
    </dgm:pt>
    <dgm:pt modelId="{6A23DB22-8E86-4118-8E5B-14FF006B45DC}" type="pres">
      <dgm:prSet presAssocID="{6A20D465-AA5B-4712-8188-D7B0D61E97BF}" presName="parentText" presStyleLbl="node1" presStyleIdx="0" presStyleCnt="1" custScaleY="44284">
        <dgm:presLayoutVars>
          <dgm:chMax val="0"/>
          <dgm:bulletEnabled val="1"/>
        </dgm:presLayoutVars>
      </dgm:prSet>
      <dgm:spPr/>
      <dgm:t>
        <a:bodyPr/>
        <a:lstStyle/>
        <a:p>
          <a:endParaRPr lang="en-IN"/>
        </a:p>
      </dgm:t>
    </dgm:pt>
    <dgm:pt modelId="{2CF3AB97-A172-4519-B0E4-ABD28A2F7571}" type="pres">
      <dgm:prSet presAssocID="{6A20D465-AA5B-4712-8188-D7B0D61E97BF}" presName="negativeSpace" presStyleCnt="0"/>
      <dgm:spPr/>
    </dgm:pt>
    <dgm:pt modelId="{B002DCF2-CCDE-443A-9FC9-BFB79BEE5267}" type="pres">
      <dgm:prSet presAssocID="{6A20D465-AA5B-4712-8188-D7B0D61E97BF}" presName="childText" presStyleLbl="conFgAcc1" presStyleIdx="0" presStyleCnt="1">
        <dgm:presLayoutVars>
          <dgm:bulletEnabled val="1"/>
        </dgm:presLayoutVars>
      </dgm:prSet>
      <dgm:spPr/>
      <dgm:t>
        <a:bodyPr/>
        <a:lstStyle/>
        <a:p>
          <a:endParaRPr lang="en-IN"/>
        </a:p>
      </dgm:t>
    </dgm:pt>
  </dgm:ptLst>
  <dgm:cxnLst>
    <dgm:cxn modelId="{11DF1EF1-AC8C-4944-A3B2-EA42856FE87F}" type="presOf" srcId="{4314C0CC-B765-47B7-97DF-1ADE09A1B4A2}" destId="{B002DCF2-CCDE-443A-9FC9-BFB79BEE5267}" srcOrd="0" destOrd="1" presId="urn:microsoft.com/office/officeart/2005/8/layout/list1"/>
    <dgm:cxn modelId="{D4B52F7A-3DF6-4986-86FC-A348E5ED9074}" type="presOf" srcId="{6A20D465-AA5B-4712-8188-D7B0D61E97BF}" destId="{91E7B49A-28E1-4177-93E8-9D594689BF5C}" srcOrd="0" destOrd="0" presId="urn:microsoft.com/office/officeart/2005/8/layout/list1"/>
    <dgm:cxn modelId="{68AE9A97-E0DC-4DC4-96B4-D7AD27EB8808}" type="presOf" srcId="{6A20D465-AA5B-4712-8188-D7B0D61E97BF}" destId="{6A23DB22-8E86-4118-8E5B-14FF006B45DC}" srcOrd="1" destOrd="0" presId="urn:microsoft.com/office/officeart/2005/8/layout/list1"/>
    <dgm:cxn modelId="{79C0A416-F352-43A0-8CCF-7D8B855EDE5B}" type="presOf" srcId="{7647A33F-F5A0-47C9-8ED2-FE3973EB42A0}" destId="{B002DCF2-CCDE-443A-9FC9-BFB79BEE5267}" srcOrd="0" destOrd="0" presId="urn:microsoft.com/office/officeart/2005/8/layout/list1"/>
    <dgm:cxn modelId="{8B613C48-735B-40A0-844F-0C9C51C3D3FD}" srcId="{6A20D465-AA5B-4712-8188-D7B0D61E97BF}" destId="{4314C0CC-B765-47B7-97DF-1ADE09A1B4A2}" srcOrd="1" destOrd="0" parTransId="{63342768-BED9-4B26-A52B-CA68BF2F5EAE}" sibTransId="{1B9FB5B8-D494-488D-A688-30CE883E2A7D}"/>
    <dgm:cxn modelId="{CDC7E69C-8329-4501-9DF9-5BDB446826EA}" srcId="{1C860C38-F81B-46FD-96ED-E087EAF7B365}" destId="{6A20D465-AA5B-4712-8188-D7B0D61E97BF}" srcOrd="0" destOrd="0" parTransId="{68B0E843-E144-4E35-8D09-89A547F8119C}" sibTransId="{383FA842-8F38-488B-8499-35947E5BEB7D}"/>
    <dgm:cxn modelId="{EB204846-BC2C-4423-8B27-46D1D379C6EC}" srcId="{6A20D465-AA5B-4712-8188-D7B0D61E97BF}" destId="{7647A33F-F5A0-47C9-8ED2-FE3973EB42A0}" srcOrd="0" destOrd="0" parTransId="{F02A1637-8ABD-4D7B-BE8C-7A6E0487B30E}" sibTransId="{692834D4-AA08-4238-A4BB-F9308F34A0A8}"/>
    <dgm:cxn modelId="{8BF014F3-6922-4279-93C0-9FC5EE9602F3}" type="presOf" srcId="{1C860C38-F81B-46FD-96ED-E087EAF7B365}" destId="{686D1C84-182B-4356-983B-797358C60EEA}" srcOrd="0" destOrd="0" presId="urn:microsoft.com/office/officeart/2005/8/layout/list1"/>
    <dgm:cxn modelId="{02FF3A50-B780-4FD6-9967-2C68AF57F840}" type="presParOf" srcId="{686D1C84-182B-4356-983B-797358C60EEA}" destId="{91658687-967B-443D-BC45-4ED9EE1F38D3}" srcOrd="0" destOrd="0" presId="urn:microsoft.com/office/officeart/2005/8/layout/list1"/>
    <dgm:cxn modelId="{B72187EC-50D7-49F4-94AA-7068C1C2773D}" type="presParOf" srcId="{91658687-967B-443D-BC45-4ED9EE1F38D3}" destId="{91E7B49A-28E1-4177-93E8-9D594689BF5C}" srcOrd="0" destOrd="0" presId="urn:microsoft.com/office/officeart/2005/8/layout/list1"/>
    <dgm:cxn modelId="{1C532067-8DF2-4AF9-8669-AEBB1B4A1103}" type="presParOf" srcId="{91658687-967B-443D-BC45-4ED9EE1F38D3}" destId="{6A23DB22-8E86-4118-8E5B-14FF006B45DC}" srcOrd="1" destOrd="0" presId="urn:microsoft.com/office/officeart/2005/8/layout/list1"/>
    <dgm:cxn modelId="{5826844D-81A0-4960-8C91-E2347512C668}" type="presParOf" srcId="{686D1C84-182B-4356-983B-797358C60EEA}" destId="{2CF3AB97-A172-4519-B0E4-ABD28A2F7571}" srcOrd="1" destOrd="0" presId="urn:microsoft.com/office/officeart/2005/8/layout/list1"/>
    <dgm:cxn modelId="{B80CDDF9-16DC-4EA9-B941-A16B85C8CF88}" type="presParOf" srcId="{686D1C84-182B-4356-983B-797358C60EEA}" destId="{B002DCF2-CCDE-443A-9FC9-BFB79BEE5267}"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94D815-2774-4DC0-A23A-E9ECEBDB40F9}"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IN"/>
        </a:p>
      </dgm:t>
    </dgm:pt>
    <dgm:pt modelId="{E4B53E3F-9830-4C9A-998D-D2E705C760DB}">
      <dgm:prSet custT="1"/>
      <dgm:spPr/>
      <dgm:t>
        <a:bodyPr/>
        <a:lstStyle/>
        <a:p>
          <a:pPr algn="l" rtl="0"/>
          <a:r>
            <a:rPr lang="en-IN" sz="3200" b="1" dirty="0" smtClean="0">
              <a:solidFill>
                <a:srgbClr val="1B3F5F"/>
              </a:solidFill>
            </a:rPr>
            <a:t>Mobile Computing</a:t>
          </a:r>
          <a:endParaRPr lang="en-IN" sz="3200" b="1" dirty="0">
            <a:solidFill>
              <a:srgbClr val="1B3F5F"/>
            </a:solidFill>
          </a:endParaRPr>
        </a:p>
      </dgm:t>
    </dgm:pt>
    <dgm:pt modelId="{6F729FFF-DE68-4174-8EDA-A5937A3CFB1E}" type="parTrans" cxnId="{7E3663E0-6D05-4154-A70B-27840850CD4B}">
      <dgm:prSet/>
      <dgm:spPr/>
      <dgm:t>
        <a:bodyPr/>
        <a:lstStyle/>
        <a:p>
          <a:pPr algn="l"/>
          <a:endParaRPr lang="en-IN" sz="1600"/>
        </a:p>
      </dgm:t>
    </dgm:pt>
    <dgm:pt modelId="{244A3711-3BA2-4B37-9D33-42DC20903177}" type="sibTrans" cxnId="{7E3663E0-6D05-4154-A70B-27840850CD4B}">
      <dgm:prSet/>
      <dgm:spPr/>
      <dgm:t>
        <a:bodyPr/>
        <a:lstStyle/>
        <a:p>
          <a:pPr algn="l"/>
          <a:endParaRPr lang="en-IN" sz="1600"/>
        </a:p>
      </dgm:t>
    </dgm:pt>
    <dgm:pt modelId="{387D2464-4E7D-468E-9A77-4B5D9C10D931}">
      <dgm:prSet custT="1"/>
      <dgm:spPr/>
      <dgm:t>
        <a:bodyPr/>
        <a:lstStyle/>
        <a:p>
          <a:pPr algn="l" rtl="0"/>
          <a:r>
            <a:rPr lang="en-IN" sz="1600" b="0" i="0" dirty="0" smtClean="0"/>
            <a:t>Game Development</a:t>
          </a:r>
          <a:endParaRPr lang="en-IN" sz="1600" b="0" dirty="0"/>
        </a:p>
      </dgm:t>
    </dgm:pt>
    <dgm:pt modelId="{A37FE794-15E6-429B-AB13-D3DA5A87E671}" type="parTrans" cxnId="{F76A1553-A579-4DE4-BD97-331C48E97BFB}">
      <dgm:prSet/>
      <dgm:spPr/>
      <dgm:t>
        <a:bodyPr/>
        <a:lstStyle/>
        <a:p>
          <a:pPr algn="l"/>
          <a:endParaRPr lang="en-IN" sz="1600"/>
        </a:p>
      </dgm:t>
    </dgm:pt>
    <dgm:pt modelId="{BF459A2E-8D85-4B08-AA50-94669A3EDFFA}" type="sibTrans" cxnId="{F76A1553-A579-4DE4-BD97-331C48E97BFB}">
      <dgm:prSet/>
      <dgm:spPr/>
      <dgm:t>
        <a:bodyPr/>
        <a:lstStyle/>
        <a:p>
          <a:pPr algn="l"/>
          <a:endParaRPr lang="en-IN" sz="1600"/>
        </a:p>
      </dgm:t>
    </dgm:pt>
    <dgm:pt modelId="{97227AEB-5DE5-40B6-BA7D-E0D93E398B8B}">
      <dgm:prSet custT="1"/>
      <dgm:spPr/>
      <dgm:t>
        <a:bodyPr/>
        <a:lstStyle/>
        <a:p>
          <a:pPr algn="l" rtl="0"/>
          <a:r>
            <a:rPr lang="en-IN" sz="1600" dirty="0" smtClean="0"/>
            <a:t>E-learning platform</a:t>
          </a:r>
          <a:endParaRPr lang="en-IN" sz="1600" dirty="0"/>
        </a:p>
      </dgm:t>
    </dgm:pt>
    <dgm:pt modelId="{8532C023-09D2-4EAA-B1E8-02FE7CD54575}" type="parTrans" cxnId="{61AB71CE-16CD-459A-92C7-A1875B7FD132}">
      <dgm:prSet/>
      <dgm:spPr/>
      <dgm:t>
        <a:bodyPr/>
        <a:lstStyle/>
        <a:p>
          <a:endParaRPr lang="en-IN"/>
        </a:p>
      </dgm:t>
    </dgm:pt>
    <dgm:pt modelId="{D0BFB0F6-3499-4940-A19D-ECC7811C4E64}" type="sibTrans" cxnId="{61AB71CE-16CD-459A-92C7-A1875B7FD132}">
      <dgm:prSet/>
      <dgm:spPr/>
      <dgm:t>
        <a:bodyPr/>
        <a:lstStyle/>
        <a:p>
          <a:endParaRPr lang="en-IN"/>
        </a:p>
      </dgm:t>
    </dgm:pt>
    <dgm:pt modelId="{C67F304C-6C78-4B5D-AE29-E2207FC4BD62}">
      <dgm:prSet custT="1"/>
      <dgm:spPr/>
      <dgm:t>
        <a:bodyPr/>
        <a:lstStyle/>
        <a:p>
          <a:pPr algn="l" rtl="0"/>
          <a:r>
            <a:rPr lang="en-IN" sz="1600" dirty="0" smtClean="0"/>
            <a:t>Sensor data analysis</a:t>
          </a:r>
          <a:endParaRPr lang="en-IN" sz="1600" dirty="0"/>
        </a:p>
      </dgm:t>
    </dgm:pt>
    <dgm:pt modelId="{FE16E846-3DC5-4F07-B889-2AFFC3CA6912}" type="parTrans" cxnId="{27B45467-D9CF-48C5-8995-98CB944B2939}">
      <dgm:prSet/>
      <dgm:spPr/>
      <dgm:t>
        <a:bodyPr/>
        <a:lstStyle/>
        <a:p>
          <a:endParaRPr lang="en-IN"/>
        </a:p>
      </dgm:t>
    </dgm:pt>
    <dgm:pt modelId="{BED46F01-0305-4535-AC1E-B37A4B9054EA}" type="sibTrans" cxnId="{27B45467-D9CF-48C5-8995-98CB944B2939}">
      <dgm:prSet/>
      <dgm:spPr/>
      <dgm:t>
        <a:bodyPr/>
        <a:lstStyle/>
        <a:p>
          <a:endParaRPr lang="en-IN"/>
        </a:p>
      </dgm:t>
    </dgm:pt>
    <dgm:pt modelId="{575B15B8-FA89-4648-8CC6-3BD5ABC8B698}" type="pres">
      <dgm:prSet presAssocID="{4A94D815-2774-4DC0-A23A-E9ECEBDB40F9}" presName="linear" presStyleCnt="0">
        <dgm:presLayoutVars>
          <dgm:dir/>
          <dgm:resizeHandles val="exact"/>
        </dgm:presLayoutVars>
      </dgm:prSet>
      <dgm:spPr/>
      <dgm:t>
        <a:bodyPr/>
        <a:lstStyle/>
        <a:p>
          <a:endParaRPr lang="en-IN"/>
        </a:p>
      </dgm:t>
    </dgm:pt>
    <dgm:pt modelId="{859B85AC-71D6-43B0-9A7B-E206EF80BDDA}" type="pres">
      <dgm:prSet presAssocID="{E4B53E3F-9830-4C9A-998D-D2E705C760DB}" presName="comp" presStyleCnt="0"/>
      <dgm:spPr/>
    </dgm:pt>
    <dgm:pt modelId="{B7656DEF-7A36-404E-A088-C196DB09B10F}" type="pres">
      <dgm:prSet presAssocID="{E4B53E3F-9830-4C9A-998D-D2E705C760DB}" presName="box" presStyleLbl="node1" presStyleIdx="0" presStyleCnt="1"/>
      <dgm:spPr/>
      <dgm:t>
        <a:bodyPr/>
        <a:lstStyle/>
        <a:p>
          <a:endParaRPr lang="en-IN"/>
        </a:p>
      </dgm:t>
    </dgm:pt>
    <dgm:pt modelId="{9F5C5159-6F59-4200-A75C-909CAB52B467}" type="pres">
      <dgm:prSet presAssocID="{E4B53E3F-9830-4C9A-998D-D2E705C760DB}" presName="img" presStyleLbl="fgImgPlace1" presStyleIdx="0" presStyleCnt="1"/>
      <dgm:spPr>
        <a:blipFill rotWithShape="1">
          <a:blip xmlns:r="http://schemas.openxmlformats.org/officeDocument/2006/relationships" r:embed="rId1"/>
          <a:stretch>
            <a:fillRect/>
          </a:stretch>
        </a:blipFill>
      </dgm:spPr>
    </dgm:pt>
    <dgm:pt modelId="{23FD1272-72FA-4CB8-8443-98367C1D4C6A}" type="pres">
      <dgm:prSet presAssocID="{E4B53E3F-9830-4C9A-998D-D2E705C760DB}" presName="text" presStyleLbl="node1" presStyleIdx="0" presStyleCnt="1">
        <dgm:presLayoutVars>
          <dgm:bulletEnabled val="1"/>
        </dgm:presLayoutVars>
      </dgm:prSet>
      <dgm:spPr/>
      <dgm:t>
        <a:bodyPr/>
        <a:lstStyle/>
        <a:p>
          <a:endParaRPr lang="en-IN"/>
        </a:p>
      </dgm:t>
    </dgm:pt>
  </dgm:ptLst>
  <dgm:cxnLst>
    <dgm:cxn modelId="{9F6C410E-E8AB-4C72-ADD4-9BF6D3CDC3ED}" type="presOf" srcId="{C67F304C-6C78-4B5D-AE29-E2207FC4BD62}" destId="{23FD1272-72FA-4CB8-8443-98367C1D4C6A}" srcOrd="1" destOrd="3" presId="urn:microsoft.com/office/officeart/2005/8/layout/vList4"/>
    <dgm:cxn modelId="{DE94E966-C504-4385-83C9-0199DCAF453F}" type="presOf" srcId="{E4B53E3F-9830-4C9A-998D-D2E705C760DB}" destId="{23FD1272-72FA-4CB8-8443-98367C1D4C6A}" srcOrd="1" destOrd="0" presId="urn:microsoft.com/office/officeart/2005/8/layout/vList4"/>
    <dgm:cxn modelId="{7E3663E0-6D05-4154-A70B-27840850CD4B}" srcId="{4A94D815-2774-4DC0-A23A-E9ECEBDB40F9}" destId="{E4B53E3F-9830-4C9A-998D-D2E705C760DB}" srcOrd="0" destOrd="0" parTransId="{6F729FFF-DE68-4174-8EDA-A5937A3CFB1E}" sibTransId="{244A3711-3BA2-4B37-9D33-42DC20903177}"/>
    <dgm:cxn modelId="{8EABA91B-433C-4F73-8E29-D4550A9A8565}" type="presOf" srcId="{387D2464-4E7D-468E-9A77-4B5D9C10D931}" destId="{B7656DEF-7A36-404E-A088-C196DB09B10F}" srcOrd="0" destOrd="1" presId="urn:microsoft.com/office/officeart/2005/8/layout/vList4"/>
    <dgm:cxn modelId="{27B45467-D9CF-48C5-8995-98CB944B2939}" srcId="{E4B53E3F-9830-4C9A-998D-D2E705C760DB}" destId="{C67F304C-6C78-4B5D-AE29-E2207FC4BD62}" srcOrd="2" destOrd="0" parTransId="{FE16E846-3DC5-4F07-B889-2AFFC3CA6912}" sibTransId="{BED46F01-0305-4535-AC1E-B37A4B9054EA}"/>
    <dgm:cxn modelId="{F3A95C6E-1FBF-4FF8-9421-E68E5C22895D}" type="presOf" srcId="{387D2464-4E7D-468E-9A77-4B5D9C10D931}" destId="{23FD1272-72FA-4CB8-8443-98367C1D4C6A}" srcOrd="1" destOrd="1" presId="urn:microsoft.com/office/officeart/2005/8/layout/vList4"/>
    <dgm:cxn modelId="{53E5191B-8B4A-4C53-BF32-A68B8E7010E3}" type="presOf" srcId="{97227AEB-5DE5-40B6-BA7D-E0D93E398B8B}" destId="{B7656DEF-7A36-404E-A088-C196DB09B10F}" srcOrd="0" destOrd="2" presId="urn:microsoft.com/office/officeart/2005/8/layout/vList4"/>
    <dgm:cxn modelId="{83EBD36D-3925-48FF-A91B-DB99D710B6F4}" type="presOf" srcId="{4A94D815-2774-4DC0-A23A-E9ECEBDB40F9}" destId="{575B15B8-FA89-4648-8CC6-3BD5ABC8B698}" srcOrd="0" destOrd="0" presId="urn:microsoft.com/office/officeart/2005/8/layout/vList4"/>
    <dgm:cxn modelId="{7FF3EE86-D62F-4FB5-B642-2DA0678DE87B}" type="presOf" srcId="{97227AEB-5DE5-40B6-BA7D-E0D93E398B8B}" destId="{23FD1272-72FA-4CB8-8443-98367C1D4C6A}" srcOrd="1" destOrd="2" presId="urn:microsoft.com/office/officeart/2005/8/layout/vList4"/>
    <dgm:cxn modelId="{AE1104C4-315D-4F55-BDC6-C0013FDCB905}" type="presOf" srcId="{E4B53E3F-9830-4C9A-998D-D2E705C760DB}" destId="{B7656DEF-7A36-404E-A088-C196DB09B10F}" srcOrd="0" destOrd="0" presId="urn:microsoft.com/office/officeart/2005/8/layout/vList4"/>
    <dgm:cxn modelId="{C915B542-EA78-437C-A534-C86B3724FEAE}" type="presOf" srcId="{C67F304C-6C78-4B5D-AE29-E2207FC4BD62}" destId="{B7656DEF-7A36-404E-A088-C196DB09B10F}" srcOrd="0" destOrd="3" presId="urn:microsoft.com/office/officeart/2005/8/layout/vList4"/>
    <dgm:cxn modelId="{61AB71CE-16CD-459A-92C7-A1875B7FD132}" srcId="{E4B53E3F-9830-4C9A-998D-D2E705C760DB}" destId="{97227AEB-5DE5-40B6-BA7D-E0D93E398B8B}" srcOrd="1" destOrd="0" parTransId="{8532C023-09D2-4EAA-B1E8-02FE7CD54575}" sibTransId="{D0BFB0F6-3499-4940-A19D-ECC7811C4E64}"/>
    <dgm:cxn modelId="{F76A1553-A579-4DE4-BD97-331C48E97BFB}" srcId="{E4B53E3F-9830-4C9A-998D-D2E705C760DB}" destId="{387D2464-4E7D-468E-9A77-4B5D9C10D931}" srcOrd="0" destOrd="0" parTransId="{A37FE794-15E6-429B-AB13-D3DA5A87E671}" sibTransId="{BF459A2E-8D85-4B08-AA50-94669A3EDFFA}"/>
    <dgm:cxn modelId="{CAEF62FD-14A0-46B7-AE60-F6605EF2D5CB}" type="presParOf" srcId="{575B15B8-FA89-4648-8CC6-3BD5ABC8B698}" destId="{859B85AC-71D6-43B0-9A7B-E206EF80BDDA}" srcOrd="0" destOrd="0" presId="urn:microsoft.com/office/officeart/2005/8/layout/vList4"/>
    <dgm:cxn modelId="{0361F24C-653B-46A9-B5AA-875A0856F7B2}" type="presParOf" srcId="{859B85AC-71D6-43B0-9A7B-E206EF80BDDA}" destId="{B7656DEF-7A36-404E-A088-C196DB09B10F}" srcOrd="0" destOrd="0" presId="urn:microsoft.com/office/officeart/2005/8/layout/vList4"/>
    <dgm:cxn modelId="{7EEF6083-D7F1-4678-88D7-D879C7428D8F}" type="presParOf" srcId="{859B85AC-71D6-43B0-9A7B-E206EF80BDDA}" destId="{9F5C5159-6F59-4200-A75C-909CAB52B467}" srcOrd="1" destOrd="0" presId="urn:microsoft.com/office/officeart/2005/8/layout/vList4"/>
    <dgm:cxn modelId="{102DCFEF-1BA7-455A-AE96-E7BE9F479E66}" type="presParOf" srcId="{859B85AC-71D6-43B0-9A7B-E206EF80BDDA}" destId="{23FD1272-72FA-4CB8-8443-98367C1D4C6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860C38-F81B-46FD-96ED-E087EAF7B3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IN"/>
        </a:p>
      </dgm:t>
    </dgm:pt>
    <dgm:pt modelId="{6A20D465-AA5B-4712-8188-D7B0D61E97BF}">
      <dgm:prSet custT="1"/>
      <dgm:spPr/>
      <dgm:t>
        <a:bodyPr/>
        <a:lstStyle/>
        <a:p>
          <a:pPr rtl="0"/>
          <a:r>
            <a:rPr lang="en-IN" sz="1400" dirty="0" smtClean="0"/>
            <a:t>Related Customer Case Studies</a:t>
          </a:r>
          <a:endParaRPr lang="en-IN" sz="1400" dirty="0"/>
        </a:p>
      </dgm:t>
    </dgm:pt>
    <dgm:pt modelId="{68B0E843-E144-4E35-8D09-89A547F8119C}" type="parTrans" cxnId="{CDC7E69C-8329-4501-9DF9-5BDB446826EA}">
      <dgm:prSet/>
      <dgm:spPr/>
      <dgm:t>
        <a:bodyPr/>
        <a:lstStyle/>
        <a:p>
          <a:endParaRPr lang="en-IN" sz="2000"/>
        </a:p>
      </dgm:t>
    </dgm:pt>
    <dgm:pt modelId="{383FA842-8F38-488B-8499-35947E5BEB7D}" type="sibTrans" cxnId="{CDC7E69C-8329-4501-9DF9-5BDB446826EA}">
      <dgm:prSet/>
      <dgm:spPr/>
      <dgm:t>
        <a:bodyPr/>
        <a:lstStyle/>
        <a:p>
          <a:endParaRPr lang="en-IN" sz="2000"/>
        </a:p>
      </dgm:t>
    </dgm:pt>
    <dgm:pt modelId="{7647A33F-F5A0-47C9-8ED2-FE3973EB42A0}">
      <dgm:prSet custT="1"/>
      <dgm:spPr/>
      <dgm:t>
        <a:bodyPr/>
        <a:lstStyle/>
        <a:p>
          <a:pPr rtl="0"/>
          <a:r>
            <a:rPr lang="en-IN" sz="1400" b="0" i="0" dirty="0" smtClean="0"/>
            <a:t>Mobile Game based Learning Solution </a:t>
          </a:r>
          <a:endParaRPr lang="en-IN" sz="1400" dirty="0"/>
        </a:p>
      </dgm:t>
    </dgm:pt>
    <dgm:pt modelId="{F02A1637-8ABD-4D7B-BE8C-7A6E0487B30E}" type="parTrans" cxnId="{EB204846-BC2C-4423-8B27-46D1D379C6EC}">
      <dgm:prSet/>
      <dgm:spPr/>
      <dgm:t>
        <a:bodyPr/>
        <a:lstStyle/>
        <a:p>
          <a:endParaRPr lang="en-IN" sz="2000"/>
        </a:p>
      </dgm:t>
    </dgm:pt>
    <dgm:pt modelId="{692834D4-AA08-4238-A4BB-F9308F34A0A8}" type="sibTrans" cxnId="{EB204846-BC2C-4423-8B27-46D1D379C6EC}">
      <dgm:prSet/>
      <dgm:spPr/>
      <dgm:t>
        <a:bodyPr/>
        <a:lstStyle/>
        <a:p>
          <a:endParaRPr lang="en-IN" sz="2000"/>
        </a:p>
      </dgm:t>
    </dgm:pt>
    <dgm:pt modelId="{3F914867-7474-41C5-A5AF-13EA7528B01E}">
      <dgm:prSet custT="1"/>
      <dgm:spPr/>
      <dgm:t>
        <a:bodyPr/>
        <a:lstStyle/>
        <a:p>
          <a:pPr rtl="0"/>
          <a:r>
            <a:rPr lang="en-IN" sz="1400" b="0" i="0" dirty="0" smtClean="0"/>
            <a:t>Mobile Sensor Data Analytics </a:t>
          </a:r>
          <a:endParaRPr lang="en-IN" sz="1400" dirty="0"/>
        </a:p>
      </dgm:t>
    </dgm:pt>
    <dgm:pt modelId="{6CF92B1A-C370-4AD7-8168-DC2D5C289451}" type="parTrans" cxnId="{396F03F6-4744-420D-ABAA-128F65C9DD6E}">
      <dgm:prSet/>
      <dgm:spPr/>
      <dgm:t>
        <a:bodyPr/>
        <a:lstStyle/>
        <a:p>
          <a:endParaRPr lang="en-IN"/>
        </a:p>
      </dgm:t>
    </dgm:pt>
    <dgm:pt modelId="{74F19A54-45C7-4BC9-813C-A50B21297512}" type="sibTrans" cxnId="{396F03F6-4744-420D-ABAA-128F65C9DD6E}">
      <dgm:prSet/>
      <dgm:spPr/>
      <dgm:t>
        <a:bodyPr/>
        <a:lstStyle/>
        <a:p>
          <a:endParaRPr lang="en-IN"/>
        </a:p>
      </dgm:t>
    </dgm:pt>
    <dgm:pt modelId="{7BD29D16-A33F-4648-B17A-9904B3C6CBD6}">
      <dgm:prSet custT="1"/>
      <dgm:spPr/>
      <dgm:t>
        <a:bodyPr/>
        <a:lstStyle/>
        <a:p>
          <a:pPr rtl="0"/>
          <a:r>
            <a:rPr lang="en-IN" sz="1400" b="0" i="0" dirty="0" smtClean="0"/>
            <a:t>Cloud based Learning Platform</a:t>
          </a:r>
          <a:endParaRPr lang="en-IN" sz="1400" dirty="0"/>
        </a:p>
      </dgm:t>
    </dgm:pt>
    <dgm:pt modelId="{FB6ADEB0-E465-4DEF-8C6D-8E9C947B6170}" type="parTrans" cxnId="{3268473B-181B-4B17-9DA9-F9D1EC359FB3}">
      <dgm:prSet/>
      <dgm:spPr/>
      <dgm:t>
        <a:bodyPr/>
        <a:lstStyle/>
        <a:p>
          <a:endParaRPr lang="en-IN"/>
        </a:p>
      </dgm:t>
    </dgm:pt>
    <dgm:pt modelId="{C2098B03-93CE-4612-9F74-314BA76AEABC}" type="sibTrans" cxnId="{3268473B-181B-4B17-9DA9-F9D1EC359FB3}">
      <dgm:prSet/>
      <dgm:spPr/>
      <dgm:t>
        <a:bodyPr/>
        <a:lstStyle/>
        <a:p>
          <a:endParaRPr lang="en-IN"/>
        </a:p>
      </dgm:t>
    </dgm:pt>
    <dgm:pt modelId="{686D1C84-182B-4356-983B-797358C60EEA}" type="pres">
      <dgm:prSet presAssocID="{1C860C38-F81B-46FD-96ED-E087EAF7B365}" presName="linear" presStyleCnt="0">
        <dgm:presLayoutVars>
          <dgm:dir/>
          <dgm:animLvl val="lvl"/>
          <dgm:resizeHandles val="exact"/>
        </dgm:presLayoutVars>
      </dgm:prSet>
      <dgm:spPr/>
      <dgm:t>
        <a:bodyPr/>
        <a:lstStyle/>
        <a:p>
          <a:endParaRPr lang="en-IN"/>
        </a:p>
      </dgm:t>
    </dgm:pt>
    <dgm:pt modelId="{91658687-967B-443D-BC45-4ED9EE1F38D3}" type="pres">
      <dgm:prSet presAssocID="{6A20D465-AA5B-4712-8188-D7B0D61E97BF}" presName="parentLin" presStyleCnt="0"/>
      <dgm:spPr/>
    </dgm:pt>
    <dgm:pt modelId="{91E7B49A-28E1-4177-93E8-9D594689BF5C}" type="pres">
      <dgm:prSet presAssocID="{6A20D465-AA5B-4712-8188-D7B0D61E97BF}" presName="parentLeftMargin" presStyleLbl="node1" presStyleIdx="0" presStyleCnt="1"/>
      <dgm:spPr/>
      <dgm:t>
        <a:bodyPr/>
        <a:lstStyle/>
        <a:p>
          <a:endParaRPr lang="en-IN"/>
        </a:p>
      </dgm:t>
    </dgm:pt>
    <dgm:pt modelId="{6A23DB22-8E86-4118-8E5B-14FF006B45DC}" type="pres">
      <dgm:prSet presAssocID="{6A20D465-AA5B-4712-8188-D7B0D61E97BF}" presName="parentText" presStyleLbl="node1" presStyleIdx="0" presStyleCnt="1" custScaleY="297594">
        <dgm:presLayoutVars>
          <dgm:chMax val="0"/>
          <dgm:bulletEnabled val="1"/>
        </dgm:presLayoutVars>
      </dgm:prSet>
      <dgm:spPr/>
      <dgm:t>
        <a:bodyPr/>
        <a:lstStyle/>
        <a:p>
          <a:endParaRPr lang="en-IN"/>
        </a:p>
      </dgm:t>
    </dgm:pt>
    <dgm:pt modelId="{2CF3AB97-A172-4519-B0E4-ABD28A2F7571}" type="pres">
      <dgm:prSet presAssocID="{6A20D465-AA5B-4712-8188-D7B0D61E97BF}" presName="negativeSpace" presStyleCnt="0"/>
      <dgm:spPr/>
    </dgm:pt>
    <dgm:pt modelId="{B002DCF2-CCDE-443A-9FC9-BFB79BEE5267}" type="pres">
      <dgm:prSet presAssocID="{6A20D465-AA5B-4712-8188-D7B0D61E97BF}" presName="childText" presStyleLbl="conFgAcc1" presStyleIdx="0" presStyleCnt="1" custScaleY="100059">
        <dgm:presLayoutVars>
          <dgm:bulletEnabled val="1"/>
        </dgm:presLayoutVars>
      </dgm:prSet>
      <dgm:spPr/>
      <dgm:t>
        <a:bodyPr/>
        <a:lstStyle/>
        <a:p>
          <a:endParaRPr lang="en-IN"/>
        </a:p>
      </dgm:t>
    </dgm:pt>
  </dgm:ptLst>
  <dgm:cxnLst>
    <dgm:cxn modelId="{67E95FD9-6624-4AF8-95F6-5392E18BF21F}" type="presOf" srcId="{1C860C38-F81B-46FD-96ED-E087EAF7B365}" destId="{686D1C84-182B-4356-983B-797358C60EEA}" srcOrd="0" destOrd="0" presId="urn:microsoft.com/office/officeart/2005/8/layout/list1"/>
    <dgm:cxn modelId="{071903BB-A6AD-4EE0-AB14-19296A6E707E}" type="presOf" srcId="{6A20D465-AA5B-4712-8188-D7B0D61E97BF}" destId="{91E7B49A-28E1-4177-93E8-9D594689BF5C}" srcOrd="0" destOrd="0" presId="urn:microsoft.com/office/officeart/2005/8/layout/list1"/>
    <dgm:cxn modelId="{780F9254-89F9-46DD-8496-8695747D011C}" type="presOf" srcId="{6A20D465-AA5B-4712-8188-D7B0D61E97BF}" destId="{6A23DB22-8E86-4118-8E5B-14FF006B45DC}" srcOrd="1" destOrd="0" presId="urn:microsoft.com/office/officeart/2005/8/layout/list1"/>
    <dgm:cxn modelId="{2142DB0F-C798-46A8-A15D-7AC8BD11EEF7}" type="presOf" srcId="{3F914867-7474-41C5-A5AF-13EA7528B01E}" destId="{B002DCF2-CCDE-443A-9FC9-BFB79BEE5267}" srcOrd="0" destOrd="1" presId="urn:microsoft.com/office/officeart/2005/8/layout/list1"/>
    <dgm:cxn modelId="{CDC7E69C-8329-4501-9DF9-5BDB446826EA}" srcId="{1C860C38-F81B-46FD-96ED-E087EAF7B365}" destId="{6A20D465-AA5B-4712-8188-D7B0D61E97BF}" srcOrd="0" destOrd="0" parTransId="{68B0E843-E144-4E35-8D09-89A547F8119C}" sibTransId="{383FA842-8F38-488B-8499-35947E5BEB7D}"/>
    <dgm:cxn modelId="{EB204846-BC2C-4423-8B27-46D1D379C6EC}" srcId="{6A20D465-AA5B-4712-8188-D7B0D61E97BF}" destId="{7647A33F-F5A0-47C9-8ED2-FE3973EB42A0}" srcOrd="0" destOrd="0" parTransId="{F02A1637-8ABD-4D7B-BE8C-7A6E0487B30E}" sibTransId="{692834D4-AA08-4238-A4BB-F9308F34A0A8}"/>
    <dgm:cxn modelId="{548C942F-BB9F-47FD-8A9E-9AF5DA670D1D}" type="presOf" srcId="{7647A33F-F5A0-47C9-8ED2-FE3973EB42A0}" destId="{B002DCF2-CCDE-443A-9FC9-BFB79BEE5267}" srcOrd="0" destOrd="0" presId="urn:microsoft.com/office/officeart/2005/8/layout/list1"/>
    <dgm:cxn modelId="{8142FF1D-3786-4D3B-83D4-781D3D89F6BD}" type="presOf" srcId="{7BD29D16-A33F-4648-B17A-9904B3C6CBD6}" destId="{B002DCF2-CCDE-443A-9FC9-BFB79BEE5267}" srcOrd="0" destOrd="2" presId="urn:microsoft.com/office/officeart/2005/8/layout/list1"/>
    <dgm:cxn modelId="{3268473B-181B-4B17-9DA9-F9D1EC359FB3}" srcId="{6A20D465-AA5B-4712-8188-D7B0D61E97BF}" destId="{7BD29D16-A33F-4648-B17A-9904B3C6CBD6}" srcOrd="2" destOrd="0" parTransId="{FB6ADEB0-E465-4DEF-8C6D-8E9C947B6170}" sibTransId="{C2098B03-93CE-4612-9F74-314BA76AEABC}"/>
    <dgm:cxn modelId="{396F03F6-4744-420D-ABAA-128F65C9DD6E}" srcId="{6A20D465-AA5B-4712-8188-D7B0D61E97BF}" destId="{3F914867-7474-41C5-A5AF-13EA7528B01E}" srcOrd="1" destOrd="0" parTransId="{6CF92B1A-C370-4AD7-8168-DC2D5C289451}" sibTransId="{74F19A54-45C7-4BC9-813C-A50B21297512}"/>
    <dgm:cxn modelId="{97FB9139-9A60-4C6D-92DA-14EF3544FC5D}" type="presParOf" srcId="{686D1C84-182B-4356-983B-797358C60EEA}" destId="{91658687-967B-443D-BC45-4ED9EE1F38D3}" srcOrd="0" destOrd="0" presId="urn:microsoft.com/office/officeart/2005/8/layout/list1"/>
    <dgm:cxn modelId="{E0977C18-F8A6-49C6-8CA0-936708CDD051}" type="presParOf" srcId="{91658687-967B-443D-BC45-4ED9EE1F38D3}" destId="{91E7B49A-28E1-4177-93E8-9D594689BF5C}" srcOrd="0" destOrd="0" presId="urn:microsoft.com/office/officeart/2005/8/layout/list1"/>
    <dgm:cxn modelId="{B346555B-49D5-4F2C-9074-8D669DDD7313}" type="presParOf" srcId="{91658687-967B-443D-BC45-4ED9EE1F38D3}" destId="{6A23DB22-8E86-4118-8E5B-14FF006B45DC}" srcOrd="1" destOrd="0" presId="urn:microsoft.com/office/officeart/2005/8/layout/list1"/>
    <dgm:cxn modelId="{F9B80759-FB0B-49A0-BCD2-9429D646CFD2}" type="presParOf" srcId="{686D1C84-182B-4356-983B-797358C60EEA}" destId="{2CF3AB97-A172-4519-B0E4-ABD28A2F7571}" srcOrd="1" destOrd="0" presId="urn:microsoft.com/office/officeart/2005/8/layout/list1"/>
    <dgm:cxn modelId="{003F95CF-7F4E-44A8-BE33-132E8455E3B0}" type="presParOf" srcId="{686D1C84-182B-4356-983B-797358C60EEA}" destId="{B002DCF2-CCDE-443A-9FC9-BFB79BEE5267}"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CA6D3B-C277-46DC-B3A7-4E2B6884F1F8}"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IN"/>
        </a:p>
      </dgm:t>
    </dgm:pt>
    <dgm:pt modelId="{C2DA3DCE-B2A6-4570-880E-0D7E2E91A8BD}">
      <dgm:prSet/>
      <dgm:spPr/>
      <dgm:t>
        <a:bodyPr/>
        <a:lstStyle/>
        <a:p>
          <a:pPr rtl="0"/>
          <a:r>
            <a:rPr lang="en-US" smtClean="0"/>
            <a:t>Reliable Business Technologies Sdn Bhd, Malaysia</a:t>
          </a:r>
          <a:endParaRPr lang="en-IN"/>
        </a:p>
      </dgm:t>
    </dgm:pt>
    <dgm:pt modelId="{AA0219C1-C921-43D9-8695-4BF003C917C3}" type="parTrans" cxnId="{FE1DA8DC-C1A8-48FE-A3B0-12A5197AD24A}">
      <dgm:prSet/>
      <dgm:spPr/>
      <dgm:t>
        <a:bodyPr/>
        <a:lstStyle/>
        <a:p>
          <a:endParaRPr lang="en-IN"/>
        </a:p>
      </dgm:t>
    </dgm:pt>
    <dgm:pt modelId="{07177E84-BF11-4086-AF7F-24A9C810A9E5}" type="sibTrans" cxnId="{FE1DA8DC-C1A8-48FE-A3B0-12A5197AD24A}">
      <dgm:prSet/>
      <dgm:spPr/>
      <dgm:t>
        <a:bodyPr/>
        <a:lstStyle/>
        <a:p>
          <a:endParaRPr lang="en-IN"/>
        </a:p>
      </dgm:t>
    </dgm:pt>
    <dgm:pt modelId="{2A711E7F-ACA0-4382-89EF-65917D6CA8EB}">
      <dgm:prSet/>
      <dgm:spPr/>
      <dgm:t>
        <a:bodyPr/>
        <a:lstStyle/>
        <a:p>
          <a:pPr rtl="0"/>
          <a:r>
            <a:rPr lang="en-IN" smtClean="0"/>
            <a:t>GreenField Software, Gurgaon, India</a:t>
          </a:r>
          <a:endParaRPr lang="en-IN"/>
        </a:p>
      </dgm:t>
    </dgm:pt>
    <dgm:pt modelId="{2933B70D-2DE0-4FDB-9ADA-67045B4C0339}" type="parTrans" cxnId="{A2AAA404-FE95-457E-8941-A481471A3A9B}">
      <dgm:prSet/>
      <dgm:spPr/>
      <dgm:t>
        <a:bodyPr/>
        <a:lstStyle/>
        <a:p>
          <a:endParaRPr lang="en-IN"/>
        </a:p>
      </dgm:t>
    </dgm:pt>
    <dgm:pt modelId="{AB046FD9-818B-48CA-BB77-CD19D93CF4C2}" type="sibTrans" cxnId="{A2AAA404-FE95-457E-8941-A481471A3A9B}">
      <dgm:prSet/>
      <dgm:spPr/>
      <dgm:t>
        <a:bodyPr/>
        <a:lstStyle/>
        <a:p>
          <a:endParaRPr lang="en-IN"/>
        </a:p>
      </dgm:t>
    </dgm:pt>
    <dgm:pt modelId="{9B0C2516-A6A7-4CEB-B76D-8D729C3DD17B}">
      <dgm:prSet/>
      <dgm:spPr/>
      <dgm:t>
        <a:bodyPr/>
        <a:lstStyle/>
        <a:p>
          <a:pPr rtl="0"/>
          <a:r>
            <a:rPr lang="en-US" smtClean="0"/>
            <a:t>SimpSoft Solutions, Kolkata, India</a:t>
          </a:r>
          <a:endParaRPr lang="en-IN"/>
        </a:p>
      </dgm:t>
    </dgm:pt>
    <dgm:pt modelId="{910F7F89-1DCF-41BF-9B94-647AE0BF64B7}" type="parTrans" cxnId="{C8A77121-BA87-4A9F-B8BB-F7DBBC4E7BA3}">
      <dgm:prSet/>
      <dgm:spPr/>
      <dgm:t>
        <a:bodyPr/>
        <a:lstStyle/>
        <a:p>
          <a:endParaRPr lang="en-IN"/>
        </a:p>
      </dgm:t>
    </dgm:pt>
    <dgm:pt modelId="{56649C19-9863-4ABD-9F92-794BFED406E2}" type="sibTrans" cxnId="{C8A77121-BA87-4A9F-B8BB-F7DBBC4E7BA3}">
      <dgm:prSet/>
      <dgm:spPr/>
      <dgm:t>
        <a:bodyPr/>
        <a:lstStyle/>
        <a:p>
          <a:endParaRPr lang="en-IN"/>
        </a:p>
      </dgm:t>
    </dgm:pt>
    <dgm:pt modelId="{A943400D-8BF2-4D6F-B007-C68791A366C6}" type="pres">
      <dgm:prSet presAssocID="{74CA6D3B-C277-46DC-B3A7-4E2B6884F1F8}" presName="linear" presStyleCnt="0">
        <dgm:presLayoutVars>
          <dgm:animLvl val="lvl"/>
          <dgm:resizeHandles val="exact"/>
        </dgm:presLayoutVars>
      </dgm:prSet>
      <dgm:spPr/>
      <dgm:t>
        <a:bodyPr/>
        <a:lstStyle/>
        <a:p>
          <a:endParaRPr lang="en-IN"/>
        </a:p>
      </dgm:t>
    </dgm:pt>
    <dgm:pt modelId="{8FF55045-5C39-4C6A-BA2F-249855620D7E}" type="pres">
      <dgm:prSet presAssocID="{C2DA3DCE-B2A6-4570-880E-0D7E2E91A8BD}" presName="parentText" presStyleLbl="node1" presStyleIdx="0" presStyleCnt="3">
        <dgm:presLayoutVars>
          <dgm:chMax val="0"/>
          <dgm:bulletEnabled val="1"/>
        </dgm:presLayoutVars>
      </dgm:prSet>
      <dgm:spPr/>
      <dgm:t>
        <a:bodyPr/>
        <a:lstStyle/>
        <a:p>
          <a:endParaRPr lang="en-IN"/>
        </a:p>
      </dgm:t>
    </dgm:pt>
    <dgm:pt modelId="{8FA5D0FA-F8BA-4BF1-B6EA-C80EECF5EE48}" type="pres">
      <dgm:prSet presAssocID="{07177E84-BF11-4086-AF7F-24A9C810A9E5}" presName="spacer" presStyleCnt="0"/>
      <dgm:spPr/>
    </dgm:pt>
    <dgm:pt modelId="{1B5586A7-6C35-4AAC-BC0B-37848454CEBE}" type="pres">
      <dgm:prSet presAssocID="{2A711E7F-ACA0-4382-89EF-65917D6CA8EB}" presName="parentText" presStyleLbl="node1" presStyleIdx="1" presStyleCnt="3">
        <dgm:presLayoutVars>
          <dgm:chMax val="0"/>
          <dgm:bulletEnabled val="1"/>
        </dgm:presLayoutVars>
      </dgm:prSet>
      <dgm:spPr/>
      <dgm:t>
        <a:bodyPr/>
        <a:lstStyle/>
        <a:p>
          <a:endParaRPr lang="en-IN"/>
        </a:p>
      </dgm:t>
    </dgm:pt>
    <dgm:pt modelId="{5F639F9A-C32F-4F0E-A3F7-79F1F79E07AC}" type="pres">
      <dgm:prSet presAssocID="{AB046FD9-818B-48CA-BB77-CD19D93CF4C2}" presName="spacer" presStyleCnt="0"/>
      <dgm:spPr/>
    </dgm:pt>
    <dgm:pt modelId="{20F5EE25-3307-4EDB-B7A5-BA2C3BFCC04B}" type="pres">
      <dgm:prSet presAssocID="{9B0C2516-A6A7-4CEB-B76D-8D729C3DD17B}" presName="parentText" presStyleLbl="node1" presStyleIdx="2" presStyleCnt="3">
        <dgm:presLayoutVars>
          <dgm:chMax val="0"/>
          <dgm:bulletEnabled val="1"/>
        </dgm:presLayoutVars>
      </dgm:prSet>
      <dgm:spPr/>
      <dgm:t>
        <a:bodyPr/>
        <a:lstStyle/>
        <a:p>
          <a:endParaRPr lang="en-IN"/>
        </a:p>
      </dgm:t>
    </dgm:pt>
  </dgm:ptLst>
  <dgm:cxnLst>
    <dgm:cxn modelId="{A2AAA404-FE95-457E-8941-A481471A3A9B}" srcId="{74CA6D3B-C277-46DC-B3A7-4E2B6884F1F8}" destId="{2A711E7F-ACA0-4382-89EF-65917D6CA8EB}" srcOrd="1" destOrd="0" parTransId="{2933B70D-2DE0-4FDB-9ADA-67045B4C0339}" sibTransId="{AB046FD9-818B-48CA-BB77-CD19D93CF4C2}"/>
    <dgm:cxn modelId="{DAED6C81-57D3-412F-BD70-AE7942A945CC}" type="presOf" srcId="{9B0C2516-A6A7-4CEB-B76D-8D729C3DD17B}" destId="{20F5EE25-3307-4EDB-B7A5-BA2C3BFCC04B}" srcOrd="0" destOrd="0" presId="urn:microsoft.com/office/officeart/2005/8/layout/vList2"/>
    <dgm:cxn modelId="{C8A77121-BA87-4A9F-B8BB-F7DBBC4E7BA3}" srcId="{74CA6D3B-C277-46DC-B3A7-4E2B6884F1F8}" destId="{9B0C2516-A6A7-4CEB-B76D-8D729C3DD17B}" srcOrd="2" destOrd="0" parTransId="{910F7F89-1DCF-41BF-9B94-647AE0BF64B7}" sibTransId="{56649C19-9863-4ABD-9F92-794BFED406E2}"/>
    <dgm:cxn modelId="{67881161-CBB1-49AF-97FC-3E3B85CF9DAA}" type="presOf" srcId="{74CA6D3B-C277-46DC-B3A7-4E2B6884F1F8}" destId="{A943400D-8BF2-4D6F-B007-C68791A366C6}" srcOrd="0" destOrd="0" presId="urn:microsoft.com/office/officeart/2005/8/layout/vList2"/>
    <dgm:cxn modelId="{636F94D4-0A09-4280-9D03-995765058385}" type="presOf" srcId="{2A711E7F-ACA0-4382-89EF-65917D6CA8EB}" destId="{1B5586A7-6C35-4AAC-BC0B-37848454CEBE}" srcOrd="0" destOrd="0" presId="urn:microsoft.com/office/officeart/2005/8/layout/vList2"/>
    <dgm:cxn modelId="{FE1DA8DC-C1A8-48FE-A3B0-12A5197AD24A}" srcId="{74CA6D3B-C277-46DC-B3A7-4E2B6884F1F8}" destId="{C2DA3DCE-B2A6-4570-880E-0D7E2E91A8BD}" srcOrd="0" destOrd="0" parTransId="{AA0219C1-C921-43D9-8695-4BF003C917C3}" sibTransId="{07177E84-BF11-4086-AF7F-24A9C810A9E5}"/>
    <dgm:cxn modelId="{56F02E14-47E7-4D08-93CE-85BF6B25F8EE}" type="presOf" srcId="{C2DA3DCE-B2A6-4570-880E-0D7E2E91A8BD}" destId="{8FF55045-5C39-4C6A-BA2F-249855620D7E}" srcOrd="0" destOrd="0" presId="urn:microsoft.com/office/officeart/2005/8/layout/vList2"/>
    <dgm:cxn modelId="{9B3E2630-7283-4B16-9420-C38AD755C2ED}" type="presParOf" srcId="{A943400D-8BF2-4D6F-B007-C68791A366C6}" destId="{8FF55045-5C39-4C6A-BA2F-249855620D7E}" srcOrd="0" destOrd="0" presId="urn:microsoft.com/office/officeart/2005/8/layout/vList2"/>
    <dgm:cxn modelId="{D336F4E3-BE6B-47F4-B2EF-E2545CCF18FA}" type="presParOf" srcId="{A943400D-8BF2-4D6F-B007-C68791A366C6}" destId="{8FA5D0FA-F8BA-4BF1-B6EA-C80EECF5EE48}" srcOrd="1" destOrd="0" presId="urn:microsoft.com/office/officeart/2005/8/layout/vList2"/>
    <dgm:cxn modelId="{60D766E9-D988-421A-88CE-B7BC7807D298}" type="presParOf" srcId="{A943400D-8BF2-4D6F-B007-C68791A366C6}" destId="{1B5586A7-6C35-4AAC-BC0B-37848454CEBE}" srcOrd="2" destOrd="0" presId="urn:microsoft.com/office/officeart/2005/8/layout/vList2"/>
    <dgm:cxn modelId="{3B675363-DB4F-4035-9B15-925CD4D3D127}" type="presParOf" srcId="{A943400D-8BF2-4D6F-B007-C68791A366C6}" destId="{5F639F9A-C32F-4F0E-A3F7-79F1F79E07AC}" srcOrd="3" destOrd="0" presId="urn:microsoft.com/office/officeart/2005/8/layout/vList2"/>
    <dgm:cxn modelId="{3F6EF80D-DFDF-42B4-8B90-F853848F1A30}" type="presParOf" srcId="{A943400D-8BF2-4D6F-B007-C68791A366C6}" destId="{20F5EE25-3307-4EDB-B7A5-BA2C3BFCC04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536A707-B36F-4851-84EA-37CD7D9F159F}" type="doc">
      <dgm:prSet loTypeId="urn:microsoft.com/office/officeart/2005/8/layout/vList4" loCatId="list" qsTypeId="urn:microsoft.com/office/officeart/2005/8/quickstyle/simple2" qsCatId="simple" csTypeId="urn:microsoft.com/office/officeart/2005/8/colors/accent2_1" csCatId="accent2" phldr="1"/>
      <dgm:spPr/>
      <dgm:t>
        <a:bodyPr/>
        <a:lstStyle/>
        <a:p>
          <a:endParaRPr lang="en-IN"/>
        </a:p>
      </dgm:t>
    </dgm:pt>
    <dgm:pt modelId="{8CD8FD17-EA6D-42D1-9C31-AB102646E82B}">
      <dgm:prSet custT="1"/>
      <dgm:spPr/>
      <dgm:t>
        <a:bodyPr/>
        <a:lstStyle/>
        <a:p>
          <a:pPr rtl="0"/>
          <a:r>
            <a:rPr lang="en-IN" sz="1800" dirty="0" smtClean="0"/>
            <a:t>Face Recognition</a:t>
          </a:r>
          <a:endParaRPr lang="en-IN" sz="1800" dirty="0"/>
        </a:p>
      </dgm:t>
    </dgm:pt>
    <dgm:pt modelId="{B4F7975A-916D-4DC2-93CE-B17ECD5B160D}" type="parTrans" cxnId="{F6C90A30-977B-419A-B2A1-DF51B1F1C8D1}">
      <dgm:prSet/>
      <dgm:spPr/>
      <dgm:t>
        <a:bodyPr/>
        <a:lstStyle/>
        <a:p>
          <a:endParaRPr lang="en-IN" sz="1600"/>
        </a:p>
      </dgm:t>
    </dgm:pt>
    <dgm:pt modelId="{BC0A3DE8-C2E0-4AB8-BE06-0774112A30E9}" type="sibTrans" cxnId="{F6C90A30-977B-419A-B2A1-DF51B1F1C8D1}">
      <dgm:prSet/>
      <dgm:spPr/>
      <dgm:t>
        <a:bodyPr/>
        <a:lstStyle/>
        <a:p>
          <a:endParaRPr lang="en-IN" sz="1600"/>
        </a:p>
      </dgm:t>
    </dgm:pt>
    <dgm:pt modelId="{23A0DB2F-4242-40A2-9921-EF760AB03CA5}">
      <dgm:prSet custT="1"/>
      <dgm:spPr/>
      <dgm:t>
        <a:bodyPr/>
        <a:lstStyle/>
        <a:p>
          <a:pPr rtl="0"/>
          <a:r>
            <a:rPr lang="en-IN" sz="1800" dirty="0" smtClean="0"/>
            <a:t>Vehicle Recognition</a:t>
          </a:r>
          <a:endParaRPr lang="en-IN" sz="1800" dirty="0"/>
        </a:p>
      </dgm:t>
    </dgm:pt>
    <dgm:pt modelId="{FBC52637-1E76-497F-AE59-0D299428CB49}" type="parTrans" cxnId="{A49A3D75-09FF-4DAF-9E01-FF387ADF55EB}">
      <dgm:prSet/>
      <dgm:spPr/>
      <dgm:t>
        <a:bodyPr/>
        <a:lstStyle/>
        <a:p>
          <a:endParaRPr lang="en-IN" sz="1600"/>
        </a:p>
      </dgm:t>
    </dgm:pt>
    <dgm:pt modelId="{F5AD35E7-8C75-4E48-BC1C-2775B40BEDD5}" type="sibTrans" cxnId="{A49A3D75-09FF-4DAF-9E01-FF387ADF55EB}">
      <dgm:prSet/>
      <dgm:spPr/>
      <dgm:t>
        <a:bodyPr/>
        <a:lstStyle/>
        <a:p>
          <a:endParaRPr lang="en-IN" sz="1600"/>
        </a:p>
      </dgm:t>
    </dgm:pt>
    <dgm:pt modelId="{B55657BB-EA6C-43EF-BA1E-6E485BD2B911}">
      <dgm:prSet custT="1"/>
      <dgm:spPr/>
      <dgm:t>
        <a:bodyPr/>
        <a:lstStyle/>
        <a:p>
          <a:pPr rtl="0"/>
          <a:r>
            <a:rPr lang="en-IN" sz="1800" dirty="0" smtClean="0"/>
            <a:t>Drone, store video analytics</a:t>
          </a:r>
          <a:endParaRPr lang="en-IN" sz="1800" dirty="0"/>
        </a:p>
      </dgm:t>
    </dgm:pt>
    <dgm:pt modelId="{EDFF49B9-1F1F-40F0-B8ED-37BBA70D0AA2}" type="parTrans" cxnId="{6C4FB640-05BF-4205-AD1D-372E07A35A93}">
      <dgm:prSet/>
      <dgm:spPr/>
      <dgm:t>
        <a:bodyPr/>
        <a:lstStyle/>
        <a:p>
          <a:endParaRPr lang="en-IN" sz="1600"/>
        </a:p>
      </dgm:t>
    </dgm:pt>
    <dgm:pt modelId="{4A324A47-2E09-4E59-A78C-E434F274BF4A}" type="sibTrans" cxnId="{6C4FB640-05BF-4205-AD1D-372E07A35A93}">
      <dgm:prSet/>
      <dgm:spPr/>
      <dgm:t>
        <a:bodyPr/>
        <a:lstStyle/>
        <a:p>
          <a:endParaRPr lang="en-IN" sz="1600"/>
        </a:p>
      </dgm:t>
    </dgm:pt>
    <dgm:pt modelId="{5B17C853-DFF6-47A5-8741-E61C3AE67D4E}">
      <dgm:prSet custT="1"/>
      <dgm:spPr/>
      <dgm:t>
        <a:bodyPr/>
        <a:lstStyle/>
        <a:p>
          <a:pPr rtl="0"/>
          <a:r>
            <a:rPr lang="en-IN" sz="1800" dirty="0" smtClean="0"/>
            <a:t>Text Classifier </a:t>
          </a:r>
          <a:endParaRPr lang="en-IN" sz="1800" dirty="0"/>
        </a:p>
      </dgm:t>
    </dgm:pt>
    <dgm:pt modelId="{D0896DCC-96FC-47ED-B028-C9DF945A3302}" type="parTrans" cxnId="{947C931B-DAE7-4EAF-90A7-4FBFBF862E7F}">
      <dgm:prSet/>
      <dgm:spPr/>
      <dgm:t>
        <a:bodyPr/>
        <a:lstStyle/>
        <a:p>
          <a:endParaRPr lang="en-IN" sz="1600"/>
        </a:p>
      </dgm:t>
    </dgm:pt>
    <dgm:pt modelId="{305FC601-A886-4067-9447-A28455397AC8}" type="sibTrans" cxnId="{947C931B-DAE7-4EAF-90A7-4FBFBF862E7F}">
      <dgm:prSet/>
      <dgm:spPr/>
      <dgm:t>
        <a:bodyPr/>
        <a:lstStyle/>
        <a:p>
          <a:endParaRPr lang="en-IN" sz="1600"/>
        </a:p>
      </dgm:t>
    </dgm:pt>
    <dgm:pt modelId="{1A800D08-0F7B-465D-BFA1-8CDA1410ECF4}">
      <dgm:prSet custT="1"/>
      <dgm:spPr/>
      <dgm:t>
        <a:bodyPr/>
        <a:lstStyle/>
        <a:p>
          <a:pPr rtl="0"/>
          <a:r>
            <a:rPr lang="en-IN" sz="1800" smtClean="0"/>
            <a:t>Summarization </a:t>
          </a:r>
          <a:endParaRPr lang="en-IN" sz="1800"/>
        </a:p>
      </dgm:t>
    </dgm:pt>
    <dgm:pt modelId="{33E63CBA-1FF9-4785-9749-2FFFA2E98BEA}" type="parTrans" cxnId="{60C48E39-720D-4D9F-B049-79135936F7F3}">
      <dgm:prSet/>
      <dgm:spPr/>
      <dgm:t>
        <a:bodyPr/>
        <a:lstStyle/>
        <a:p>
          <a:endParaRPr lang="en-IN" sz="1600"/>
        </a:p>
      </dgm:t>
    </dgm:pt>
    <dgm:pt modelId="{9FF86DA5-86FD-44B3-94E1-19C9AC8663D5}" type="sibTrans" cxnId="{60C48E39-720D-4D9F-B049-79135936F7F3}">
      <dgm:prSet/>
      <dgm:spPr/>
      <dgm:t>
        <a:bodyPr/>
        <a:lstStyle/>
        <a:p>
          <a:endParaRPr lang="en-IN" sz="1600"/>
        </a:p>
      </dgm:t>
    </dgm:pt>
    <dgm:pt modelId="{5AA0C8EA-8F71-44CE-8C81-31E9A14E33F4}">
      <dgm:prSet custT="1"/>
      <dgm:spPr/>
      <dgm:t>
        <a:bodyPr/>
        <a:lstStyle/>
        <a:p>
          <a:pPr rtl="0"/>
          <a:r>
            <a:rPr lang="en-IN" sz="1800" smtClean="0"/>
            <a:t>HR Chatbot</a:t>
          </a:r>
          <a:endParaRPr lang="en-IN" sz="1800"/>
        </a:p>
      </dgm:t>
    </dgm:pt>
    <dgm:pt modelId="{450222FF-2CA2-4E33-8ED8-7BE359C14A86}" type="parTrans" cxnId="{CF9194E1-601C-425E-BCD4-8E7F95F9C8BD}">
      <dgm:prSet/>
      <dgm:spPr/>
      <dgm:t>
        <a:bodyPr/>
        <a:lstStyle/>
        <a:p>
          <a:endParaRPr lang="en-IN" sz="1600"/>
        </a:p>
      </dgm:t>
    </dgm:pt>
    <dgm:pt modelId="{A9E2F39D-FBDA-4352-AC85-22FA75BBE3FD}" type="sibTrans" cxnId="{CF9194E1-601C-425E-BCD4-8E7F95F9C8BD}">
      <dgm:prSet/>
      <dgm:spPr/>
      <dgm:t>
        <a:bodyPr/>
        <a:lstStyle/>
        <a:p>
          <a:endParaRPr lang="en-IN" sz="1600"/>
        </a:p>
      </dgm:t>
    </dgm:pt>
    <dgm:pt modelId="{71E8B9DB-1629-425B-94A2-8EFA56525B14}">
      <dgm:prSet custT="1"/>
      <dgm:spPr/>
      <dgm:t>
        <a:bodyPr/>
        <a:lstStyle/>
        <a:p>
          <a:pPr rtl="0"/>
          <a:r>
            <a:rPr lang="en-IN" sz="1800" dirty="0" smtClean="0"/>
            <a:t>Audio classifier</a:t>
          </a:r>
          <a:endParaRPr lang="en-IN" sz="1800" dirty="0"/>
        </a:p>
      </dgm:t>
    </dgm:pt>
    <dgm:pt modelId="{8C850A9B-2FC1-49EA-9658-794E14F74F8C}" type="parTrans" cxnId="{E8C2697C-C6FC-487F-955D-697528EFBD8D}">
      <dgm:prSet/>
      <dgm:spPr/>
      <dgm:t>
        <a:bodyPr/>
        <a:lstStyle/>
        <a:p>
          <a:endParaRPr lang="en-IN" sz="1600"/>
        </a:p>
      </dgm:t>
    </dgm:pt>
    <dgm:pt modelId="{E2F10E1D-A8BD-463D-B616-639DF5B20180}" type="sibTrans" cxnId="{E8C2697C-C6FC-487F-955D-697528EFBD8D}">
      <dgm:prSet/>
      <dgm:spPr/>
      <dgm:t>
        <a:bodyPr/>
        <a:lstStyle/>
        <a:p>
          <a:endParaRPr lang="en-IN" sz="1600"/>
        </a:p>
      </dgm:t>
    </dgm:pt>
    <dgm:pt modelId="{C7160BB7-D6E7-46D3-BF29-B1B380C6D1BC}" type="pres">
      <dgm:prSet presAssocID="{2536A707-B36F-4851-84EA-37CD7D9F159F}" presName="linear" presStyleCnt="0">
        <dgm:presLayoutVars>
          <dgm:dir/>
          <dgm:resizeHandles val="exact"/>
        </dgm:presLayoutVars>
      </dgm:prSet>
      <dgm:spPr/>
      <dgm:t>
        <a:bodyPr/>
        <a:lstStyle/>
        <a:p>
          <a:endParaRPr lang="en-IN"/>
        </a:p>
      </dgm:t>
    </dgm:pt>
    <dgm:pt modelId="{10398D87-B8D0-4AD9-A283-4F2D17AC0FD4}" type="pres">
      <dgm:prSet presAssocID="{8CD8FD17-EA6D-42D1-9C31-AB102646E82B}" presName="comp" presStyleCnt="0"/>
      <dgm:spPr/>
    </dgm:pt>
    <dgm:pt modelId="{F57909C4-7EF0-4D71-A2A7-D006A493AD05}" type="pres">
      <dgm:prSet presAssocID="{8CD8FD17-EA6D-42D1-9C31-AB102646E82B}" presName="box" presStyleLbl="node1" presStyleIdx="0" presStyleCnt="7" custLinFactNeighborX="237"/>
      <dgm:spPr/>
      <dgm:t>
        <a:bodyPr/>
        <a:lstStyle/>
        <a:p>
          <a:endParaRPr lang="en-IN"/>
        </a:p>
      </dgm:t>
    </dgm:pt>
    <dgm:pt modelId="{85F8BEBC-4D11-4942-A59E-862BCB56053D}" type="pres">
      <dgm:prSet presAssocID="{8CD8FD17-EA6D-42D1-9C31-AB102646E82B}" presName="img" presStyleLbl="fgImgPlace1" presStyleIdx="0" presStyleCnt="7"/>
      <dgm:spPr>
        <a:blipFill rotWithShape="1">
          <a:blip xmlns:r="http://schemas.openxmlformats.org/officeDocument/2006/relationships" r:embed="rId1"/>
          <a:stretch>
            <a:fillRect/>
          </a:stretch>
        </a:blipFill>
      </dgm:spPr>
    </dgm:pt>
    <dgm:pt modelId="{3178C5C8-7D22-4624-87AE-10BCB4482B04}" type="pres">
      <dgm:prSet presAssocID="{8CD8FD17-EA6D-42D1-9C31-AB102646E82B}" presName="text" presStyleLbl="node1" presStyleIdx="0" presStyleCnt="7">
        <dgm:presLayoutVars>
          <dgm:bulletEnabled val="1"/>
        </dgm:presLayoutVars>
      </dgm:prSet>
      <dgm:spPr/>
      <dgm:t>
        <a:bodyPr/>
        <a:lstStyle/>
        <a:p>
          <a:endParaRPr lang="en-IN"/>
        </a:p>
      </dgm:t>
    </dgm:pt>
    <dgm:pt modelId="{81080F2E-6418-4F81-A24A-8553A85765F0}" type="pres">
      <dgm:prSet presAssocID="{BC0A3DE8-C2E0-4AB8-BE06-0774112A30E9}" presName="spacer" presStyleCnt="0"/>
      <dgm:spPr/>
    </dgm:pt>
    <dgm:pt modelId="{29D35D0F-C5E6-4DCD-91D9-43EEE420AABE}" type="pres">
      <dgm:prSet presAssocID="{23A0DB2F-4242-40A2-9921-EF760AB03CA5}" presName="comp" presStyleCnt="0"/>
      <dgm:spPr/>
    </dgm:pt>
    <dgm:pt modelId="{56C4E6C2-7D88-484E-B31C-26546C7588C0}" type="pres">
      <dgm:prSet presAssocID="{23A0DB2F-4242-40A2-9921-EF760AB03CA5}" presName="box" presStyleLbl="node1" presStyleIdx="1" presStyleCnt="7"/>
      <dgm:spPr/>
      <dgm:t>
        <a:bodyPr/>
        <a:lstStyle/>
        <a:p>
          <a:endParaRPr lang="en-IN"/>
        </a:p>
      </dgm:t>
    </dgm:pt>
    <dgm:pt modelId="{53929546-D637-4CFC-8899-5F6C721D5ECE}" type="pres">
      <dgm:prSet presAssocID="{23A0DB2F-4242-40A2-9921-EF760AB03CA5}" presName="img" presStyleLbl="fgImgPlace1" presStyleIdx="1" presStyleCnt="7"/>
      <dgm:spPr>
        <a:blipFill rotWithShape="1">
          <a:blip xmlns:r="http://schemas.openxmlformats.org/officeDocument/2006/relationships" r:embed="rId2"/>
          <a:stretch>
            <a:fillRect/>
          </a:stretch>
        </a:blipFill>
      </dgm:spPr>
      <dgm:t>
        <a:bodyPr/>
        <a:lstStyle/>
        <a:p>
          <a:endParaRPr lang="en-IN"/>
        </a:p>
      </dgm:t>
    </dgm:pt>
    <dgm:pt modelId="{A7236957-E3CC-40BA-8E85-1511A968D053}" type="pres">
      <dgm:prSet presAssocID="{23A0DB2F-4242-40A2-9921-EF760AB03CA5}" presName="text" presStyleLbl="node1" presStyleIdx="1" presStyleCnt="7">
        <dgm:presLayoutVars>
          <dgm:bulletEnabled val="1"/>
        </dgm:presLayoutVars>
      </dgm:prSet>
      <dgm:spPr/>
      <dgm:t>
        <a:bodyPr/>
        <a:lstStyle/>
        <a:p>
          <a:endParaRPr lang="en-IN"/>
        </a:p>
      </dgm:t>
    </dgm:pt>
    <dgm:pt modelId="{49E901CD-CE43-4E15-B3E3-624FE7C0B7A3}" type="pres">
      <dgm:prSet presAssocID="{F5AD35E7-8C75-4E48-BC1C-2775B40BEDD5}" presName="spacer" presStyleCnt="0"/>
      <dgm:spPr/>
    </dgm:pt>
    <dgm:pt modelId="{A1C7897D-E986-43F2-8079-A5D00D793398}" type="pres">
      <dgm:prSet presAssocID="{B55657BB-EA6C-43EF-BA1E-6E485BD2B911}" presName="comp" presStyleCnt="0"/>
      <dgm:spPr/>
    </dgm:pt>
    <dgm:pt modelId="{56965CF7-5BAB-4547-BB0C-802D17E4242A}" type="pres">
      <dgm:prSet presAssocID="{B55657BB-EA6C-43EF-BA1E-6E485BD2B911}" presName="box" presStyleLbl="node1" presStyleIdx="2" presStyleCnt="7"/>
      <dgm:spPr/>
      <dgm:t>
        <a:bodyPr/>
        <a:lstStyle/>
        <a:p>
          <a:endParaRPr lang="en-IN"/>
        </a:p>
      </dgm:t>
    </dgm:pt>
    <dgm:pt modelId="{EB51234E-B6CC-4EA9-9170-FA87056E385E}" type="pres">
      <dgm:prSet presAssocID="{B55657BB-EA6C-43EF-BA1E-6E485BD2B911}" presName="img" presStyleLbl="fgImgPlace1" presStyleIdx="2" presStyleCnt="7"/>
      <dgm:spPr>
        <a:blipFill rotWithShape="1">
          <a:blip xmlns:r="http://schemas.openxmlformats.org/officeDocument/2006/relationships" r:embed="rId3"/>
          <a:stretch>
            <a:fillRect/>
          </a:stretch>
        </a:blipFill>
      </dgm:spPr>
      <dgm:t>
        <a:bodyPr/>
        <a:lstStyle/>
        <a:p>
          <a:endParaRPr lang="en-IN"/>
        </a:p>
      </dgm:t>
    </dgm:pt>
    <dgm:pt modelId="{A0E53DF7-6CAF-449A-AFD2-939A0790D9D7}" type="pres">
      <dgm:prSet presAssocID="{B55657BB-EA6C-43EF-BA1E-6E485BD2B911}" presName="text" presStyleLbl="node1" presStyleIdx="2" presStyleCnt="7">
        <dgm:presLayoutVars>
          <dgm:bulletEnabled val="1"/>
        </dgm:presLayoutVars>
      </dgm:prSet>
      <dgm:spPr/>
      <dgm:t>
        <a:bodyPr/>
        <a:lstStyle/>
        <a:p>
          <a:endParaRPr lang="en-IN"/>
        </a:p>
      </dgm:t>
    </dgm:pt>
    <dgm:pt modelId="{A9FE3274-4084-4586-97AA-03341E70DDD4}" type="pres">
      <dgm:prSet presAssocID="{4A324A47-2E09-4E59-A78C-E434F274BF4A}" presName="spacer" presStyleCnt="0"/>
      <dgm:spPr/>
    </dgm:pt>
    <dgm:pt modelId="{32CE77C6-F4C1-4A44-BD4B-4A9F8E2B20C4}" type="pres">
      <dgm:prSet presAssocID="{5B17C853-DFF6-47A5-8741-E61C3AE67D4E}" presName="comp" presStyleCnt="0"/>
      <dgm:spPr/>
    </dgm:pt>
    <dgm:pt modelId="{7694B307-2DE7-4AC5-898A-70E94CDEDD9C}" type="pres">
      <dgm:prSet presAssocID="{5B17C853-DFF6-47A5-8741-E61C3AE67D4E}" presName="box" presStyleLbl="node1" presStyleIdx="3" presStyleCnt="7"/>
      <dgm:spPr/>
      <dgm:t>
        <a:bodyPr/>
        <a:lstStyle/>
        <a:p>
          <a:endParaRPr lang="en-IN"/>
        </a:p>
      </dgm:t>
    </dgm:pt>
    <dgm:pt modelId="{EE536EA9-E01F-4429-AA3C-624D5AD383D3}" type="pres">
      <dgm:prSet presAssocID="{5B17C853-DFF6-47A5-8741-E61C3AE67D4E}" presName="img" presStyleLbl="fgImgPlace1" presStyleIdx="3" presStyleCnt="7"/>
      <dgm:spPr>
        <a:blipFill rotWithShape="1">
          <a:blip xmlns:r="http://schemas.openxmlformats.org/officeDocument/2006/relationships" r:embed="rId4"/>
          <a:stretch>
            <a:fillRect/>
          </a:stretch>
        </a:blipFill>
      </dgm:spPr>
    </dgm:pt>
    <dgm:pt modelId="{1DB01F1D-6B53-4390-B7C6-F23C388961C2}" type="pres">
      <dgm:prSet presAssocID="{5B17C853-DFF6-47A5-8741-E61C3AE67D4E}" presName="text" presStyleLbl="node1" presStyleIdx="3" presStyleCnt="7">
        <dgm:presLayoutVars>
          <dgm:bulletEnabled val="1"/>
        </dgm:presLayoutVars>
      </dgm:prSet>
      <dgm:spPr/>
      <dgm:t>
        <a:bodyPr/>
        <a:lstStyle/>
        <a:p>
          <a:endParaRPr lang="en-IN"/>
        </a:p>
      </dgm:t>
    </dgm:pt>
    <dgm:pt modelId="{297F22BA-BFFC-4133-8268-BF6EC5B862DF}" type="pres">
      <dgm:prSet presAssocID="{305FC601-A886-4067-9447-A28455397AC8}" presName="spacer" presStyleCnt="0"/>
      <dgm:spPr/>
    </dgm:pt>
    <dgm:pt modelId="{39D95E95-8E98-4EA7-A4BF-041BA3803201}" type="pres">
      <dgm:prSet presAssocID="{1A800D08-0F7B-465D-BFA1-8CDA1410ECF4}" presName="comp" presStyleCnt="0"/>
      <dgm:spPr/>
    </dgm:pt>
    <dgm:pt modelId="{22264B86-79DE-4957-8D78-EAD9C1BE2955}" type="pres">
      <dgm:prSet presAssocID="{1A800D08-0F7B-465D-BFA1-8CDA1410ECF4}" presName="box" presStyleLbl="node1" presStyleIdx="4" presStyleCnt="7"/>
      <dgm:spPr/>
      <dgm:t>
        <a:bodyPr/>
        <a:lstStyle/>
        <a:p>
          <a:endParaRPr lang="en-IN"/>
        </a:p>
      </dgm:t>
    </dgm:pt>
    <dgm:pt modelId="{BF99F3DC-BAA2-4D81-A9A1-F499928FCB20}" type="pres">
      <dgm:prSet presAssocID="{1A800D08-0F7B-465D-BFA1-8CDA1410ECF4}" presName="img" presStyleLbl="fgImgPlace1" presStyleIdx="4" presStyleCnt="7"/>
      <dgm:spPr>
        <a:blipFill rotWithShape="1">
          <a:blip xmlns:r="http://schemas.openxmlformats.org/officeDocument/2006/relationships" r:embed="rId5"/>
          <a:stretch>
            <a:fillRect/>
          </a:stretch>
        </a:blipFill>
      </dgm:spPr>
    </dgm:pt>
    <dgm:pt modelId="{9B3E71D6-3671-4104-A2A3-76D731A69F57}" type="pres">
      <dgm:prSet presAssocID="{1A800D08-0F7B-465D-BFA1-8CDA1410ECF4}" presName="text" presStyleLbl="node1" presStyleIdx="4" presStyleCnt="7">
        <dgm:presLayoutVars>
          <dgm:bulletEnabled val="1"/>
        </dgm:presLayoutVars>
      </dgm:prSet>
      <dgm:spPr/>
      <dgm:t>
        <a:bodyPr/>
        <a:lstStyle/>
        <a:p>
          <a:endParaRPr lang="en-IN"/>
        </a:p>
      </dgm:t>
    </dgm:pt>
    <dgm:pt modelId="{DC399C33-C4EC-4062-9BBE-0182E2143B4A}" type="pres">
      <dgm:prSet presAssocID="{9FF86DA5-86FD-44B3-94E1-19C9AC8663D5}" presName="spacer" presStyleCnt="0"/>
      <dgm:spPr/>
    </dgm:pt>
    <dgm:pt modelId="{8A79EA3D-C202-4F27-B76E-B12B5F011F0C}" type="pres">
      <dgm:prSet presAssocID="{5AA0C8EA-8F71-44CE-8C81-31E9A14E33F4}" presName="comp" presStyleCnt="0"/>
      <dgm:spPr/>
    </dgm:pt>
    <dgm:pt modelId="{845157B8-2E0D-4DD8-86E0-EAB19D17BFD8}" type="pres">
      <dgm:prSet presAssocID="{5AA0C8EA-8F71-44CE-8C81-31E9A14E33F4}" presName="box" presStyleLbl="node1" presStyleIdx="5" presStyleCnt="7"/>
      <dgm:spPr/>
      <dgm:t>
        <a:bodyPr/>
        <a:lstStyle/>
        <a:p>
          <a:endParaRPr lang="en-IN"/>
        </a:p>
      </dgm:t>
    </dgm:pt>
    <dgm:pt modelId="{D122BDDB-BF9C-4070-8581-BFCEBD67AA08}" type="pres">
      <dgm:prSet presAssocID="{5AA0C8EA-8F71-44CE-8C81-31E9A14E33F4}" presName="img" presStyleLbl="fgImgPlace1" presStyleIdx="5" presStyleCnt="7"/>
      <dgm:spPr>
        <a:blipFill rotWithShape="1">
          <a:blip xmlns:r="http://schemas.openxmlformats.org/officeDocument/2006/relationships" r:embed="rId6"/>
          <a:stretch>
            <a:fillRect/>
          </a:stretch>
        </a:blipFill>
      </dgm:spPr>
    </dgm:pt>
    <dgm:pt modelId="{5276BC9D-6E10-4DB3-9E7D-FC4225F8588F}" type="pres">
      <dgm:prSet presAssocID="{5AA0C8EA-8F71-44CE-8C81-31E9A14E33F4}" presName="text" presStyleLbl="node1" presStyleIdx="5" presStyleCnt="7">
        <dgm:presLayoutVars>
          <dgm:bulletEnabled val="1"/>
        </dgm:presLayoutVars>
      </dgm:prSet>
      <dgm:spPr/>
      <dgm:t>
        <a:bodyPr/>
        <a:lstStyle/>
        <a:p>
          <a:endParaRPr lang="en-IN"/>
        </a:p>
      </dgm:t>
    </dgm:pt>
    <dgm:pt modelId="{960DB038-62F6-4C4F-8DF9-CEEC0ED276A1}" type="pres">
      <dgm:prSet presAssocID="{A9E2F39D-FBDA-4352-AC85-22FA75BBE3FD}" presName="spacer" presStyleCnt="0"/>
      <dgm:spPr/>
    </dgm:pt>
    <dgm:pt modelId="{3698E615-7B93-4E62-8537-4BD5DC6F85E9}" type="pres">
      <dgm:prSet presAssocID="{71E8B9DB-1629-425B-94A2-8EFA56525B14}" presName="comp" presStyleCnt="0"/>
      <dgm:spPr/>
    </dgm:pt>
    <dgm:pt modelId="{1E02C54D-F9EB-4903-BBA0-43F296630C11}" type="pres">
      <dgm:prSet presAssocID="{71E8B9DB-1629-425B-94A2-8EFA56525B14}" presName="box" presStyleLbl="node1" presStyleIdx="6" presStyleCnt="7"/>
      <dgm:spPr/>
      <dgm:t>
        <a:bodyPr/>
        <a:lstStyle/>
        <a:p>
          <a:endParaRPr lang="en-IN"/>
        </a:p>
      </dgm:t>
    </dgm:pt>
    <dgm:pt modelId="{D1782431-58D8-4882-8D37-B6BCF1E69E8C}" type="pres">
      <dgm:prSet presAssocID="{71E8B9DB-1629-425B-94A2-8EFA56525B14}" presName="img" presStyleLbl="fgImgPlace1" presStyleIdx="6" presStyleCnt="7"/>
      <dgm:spPr>
        <a:blipFill rotWithShape="1">
          <a:blip xmlns:r="http://schemas.openxmlformats.org/officeDocument/2006/relationships" r:embed="rId7"/>
          <a:stretch>
            <a:fillRect/>
          </a:stretch>
        </a:blipFill>
      </dgm:spPr>
      <dgm:t>
        <a:bodyPr/>
        <a:lstStyle/>
        <a:p>
          <a:endParaRPr lang="en-IN"/>
        </a:p>
      </dgm:t>
    </dgm:pt>
    <dgm:pt modelId="{01F069C8-8F1C-4C7A-A294-E18B8A5CD758}" type="pres">
      <dgm:prSet presAssocID="{71E8B9DB-1629-425B-94A2-8EFA56525B14}" presName="text" presStyleLbl="node1" presStyleIdx="6" presStyleCnt="7">
        <dgm:presLayoutVars>
          <dgm:bulletEnabled val="1"/>
        </dgm:presLayoutVars>
      </dgm:prSet>
      <dgm:spPr/>
      <dgm:t>
        <a:bodyPr/>
        <a:lstStyle/>
        <a:p>
          <a:endParaRPr lang="en-IN"/>
        </a:p>
      </dgm:t>
    </dgm:pt>
  </dgm:ptLst>
  <dgm:cxnLst>
    <dgm:cxn modelId="{2E91EEE0-EA50-4CAB-8646-79C10CBE1E1E}" type="presOf" srcId="{5B17C853-DFF6-47A5-8741-E61C3AE67D4E}" destId="{1DB01F1D-6B53-4390-B7C6-F23C388961C2}" srcOrd="1" destOrd="0" presId="urn:microsoft.com/office/officeart/2005/8/layout/vList4"/>
    <dgm:cxn modelId="{CF9194E1-601C-425E-BCD4-8E7F95F9C8BD}" srcId="{2536A707-B36F-4851-84EA-37CD7D9F159F}" destId="{5AA0C8EA-8F71-44CE-8C81-31E9A14E33F4}" srcOrd="5" destOrd="0" parTransId="{450222FF-2CA2-4E33-8ED8-7BE359C14A86}" sibTransId="{A9E2F39D-FBDA-4352-AC85-22FA75BBE3FD}"/>
    <dgm:cxn modelId="{2612CE68-7CA7-4AC3-B7EE-CEBE5FE28638}" type="presOf" srcId="{B55657BB-EA6C-43EF-BA1E-6E485BD2B911}" destId="{56965CF7-5BAB-4547-BB0C-802D17E4242A}" srcOrd="0" destOrd="0" presId="urn:microsoft.com/office/officeart/2005/8/layout/vList4"/>
    <dgm:cxn modelId="{E8C2697C-C6FC-487F-955D-697528EFBD8D}" srcId="{2536A707-B36F-4851-84EA-37CD7D9F159F}" destId="{71E8B9DB-1629-425B-94A2-8EFA56525B14}" srcOrd="6" destOrd="0" parTransId="{8C850A9B-2FC1-49EA-9658-794E14F74F8C}" sibTransId="{E2F10E1D-A8BD-463D-B616-639DF5B20180}"/>
    <dgm:cxn modelId="{A49A3D75-09FF-4DAF-9E01-FF387ADF55EB}" srcId="{2536A707-B36F-4851-84EA-37CD7D9F159F}" destId="{23A0DB2F-4242-40A2-9921-EF760AB03CA5}" srcOrd="1" destOrd="0" parTransId="{FBC52637-1E76-497F-AE59-0D299428CB49}" sibTransId="{F5AD35E7-8C75-4E48-BC1C-2775B40BEDD5}"/>
    <dgm:cxn modelId="{5FE69499-95E6-4200-AA47-46FA389D5FAB}" type="presOf" srcId="{2536A707-B36F-4851-84EA-37CD7D9F159F}" destId="{C7160BB7-D6E7-46D3-BF29-B1B380C6D1BC}" srcOrd="0" destOrd="0" presId="urn:microsoft.com/office/officeart/2005/8/layout/vList4"/>
    <dgm:cxn modelId="{BACFF669-3905-42BB-91E4-0F1006C52D64}" type="presOf" srcId="{71E8B9DB-1629-425B-94A2-8EFA56525B14}" destId="{1E02C54D-F9EB-4903-BBA0-43F296630C11}" srcOrd="0" destOrd="0" presId="urn:microsoft.com/office/officeart/2005/8/layout/vList4"/>
    <dgm:cxn modelId="{F6C90A30-977B-419A-B2A1-DF51B1F1C8D1}" srcId="{2536A707-B36F-4851-84EA-37CD7D9F159F}" destId="{8CD8FD17-EA6D-42D1-9C31-AB102646E82B}" srcOrd="0" destOrd="0" parTransId="{B4F7975A-916D-4DC2-93CE-B17ECD5B160D}" sibTransId="{BC0A3DE8-C2E0-4AB8-BE06-0774112A30E9}"/>
    <dgm:cxn modelId="{0891C513-9B39-40B5-B63E-B293794DB6C9}" type="presOf" srcId="{5AA0C8EA-8F71-44CE-8C81-31E9A14E33F4}" destId="{845157B8-2E0D-4DD8-86E0-EAB19D17BFD8}" srcOrd="0" destOrd="0" presId="urn:microsoft.com/office/officeart/2005/8/layout/vList4"/>
    <dgm:cxn modelId="{68E4D0C4-FFBA-47D0-8C0E-97DCACA2D2EF}" type="presOf" srcId="{23A0DB2F-4242-40A2-9921-EF760AB03CA5}" destId="{56C4E6C2-7D88-484E-B31C-26546C7588C0}" srcOrd="0" destOrd="0" presId="urn:microsoft.com/office/officeart/2005/8/layout/vList4"/>
    <dgm:cxn modelId="{9E93E48E-B836-4418-8C53-66C685C69B40}" type="presOf" srcId="{71E8B9DB-1629-425B-94A2-8EFA56525B14}" destId="{01F069C8-8F1C-4C7A-A294-E18B8A5CD758}" srcOrd="1" destOrd="0" presId="urn:microsoft.com/office/officeart/2005/8/layout/vList4"/>
    <dgm:cxn modelId="{5058D29B-0877-46BE-AE6C-C598E3DBB040}" type="presOf" srcId="{B55657BB-EA6C-43EF-BA1E-6E485BD2B911}" destId="{A0E53DF7-6CAF-449A-AFD2-939A0790D9D7}" srcOrd="1" destOrd="0" presId="urn:microsoft.com/office/officeart/2005/8/layout/vList4"/>
    <dgm:cxn modelId="{1CBA3764-1975-4997-8C92-F6AF5C55A41F}" type="presOf" srcId="{23A0DB2F-4242-40A2-9921-EF760AB03CA5}" destId="{A7236957-E3CC-40BA-8E85-1511A968D053}" srcOrd="1" destOrd="0" presId="urn:microsoft.com/office/officeart/2005/8/layout/vList4"/>
    <dgm:cxn modelId="{1A26F55A-A055-486F-9610-D61E2B2CCDA3}" type="presOf" srcId="{1A800D08-0F7B-465D-BFA1-8CDA1410ECF4}" destId="{9B3E71D6-3671-4104-A2A3-76D731A69F57}" srcOrd="1" destOrd="0" presId="urn:microsoft.com/office/officeart/2005/8/layout/vList4"/>
    <dgm:cxn modelId="{60C48E39-720D-4D9F-B049-79135936F7F3}" srcId="{2536A707-B36F-4851-84EA-37CD7D9F159F}" destId="{1A800D08-0F7B-465D-BFA1-8CDA1410ECF4}" srcOrd="4" destOrd="0" parTransId="{33E63CBA-1FF9-4785-9749-2FFFA2E98BEA}" sibTransId="{9FF86DA5-86FD-44B3-94E1-19C9AC8663D5}"/>
    <dgm:cxn modelId="{29FDBFBF-146A-426C-B5C1-932EEEADB350}" type="presOf" srcId="{8CD8FD17-EA6D-42D1-9C31-AB102646E82B}" destId="{3178C5C8-7D22-4624-87AE-10BCB4482B04}" srcOrd="1" destOrd="0" presId="urn:microsoft.com/office/officeart/2005/8/layout/vList4"/>
    <dgm:cxn modelId="{947C931B-DAE7-4EAF-90A7-4FBFBF862E7F}" srcId="{2536A707-B36F-4851-84EA-37CD7D9F159F}" destId="{5B17C853-DFF6-47A5-8741-E61C3AE67D4E}" srcOrd="3" destOrd="0" parTransId="{D0896DCC-96FC-47ED-B028-C9DF945A3302}" sibTransId="{305FC601-A886-4067-9447-A28455397AC8}"/>
    <dgm:cxn modelId="{5E05A10A-6310-40C7-8D39-62B37431DA4F}" type="presOf" srcId="{5AA0C8EA-8F71-44CE-8C81-31E9A14E33F4}" destId="{5276BC9D-6E10-4DB3-9E7D-FC4225F8588F}" srcOrd="1" destOrd="0" presId="urn:microsoft.com/office/officeart/2005/8/layout/vList4"/>
    <dgm:cxn modelId="{6C4FB640-05BF-4205-AD1D-372E07A35A93}" srcId="{2536A707-B36F-4851-84EA-37CD7D9F159F}" destId="{B55657BB-EA6C-43EF-BA1E-6E485BD2B911}" srcOrd="2" destOrd="0" parTransId="{EDFF49B9-1F1F-40F0-B8ED-37BBA70D0AA2}" sibTransId="{4A324A47-2E09-4E59-A78C-E434F274BF4A}"/>
    <dgm:cxn modelId="{5D2E7E21-8BAB-4EE6-8B60-85A5AF4F9AFB}" type="presOf" srcId="{5B17C853-DFF6-47A5-8741-E61C3AE67D4E}" destId="{7694B307-2DE7-4AC5-898A-70E94CDEDD9C}" srcOrd="0" destOrd="0" presId="urn:microsoft.com/office/officeart/2005/8/layout/vList4"/>
    <dgm:cxn modelId="{268B91D6-05D6-4B04-A7AA-649670A4E021}" type="presOf" srcId="{1A800D08-0F7B-465D-BFA1-8CDA1410ECF4}" destId="{22264B86-79DE-4957-8D78-EAD9C1BE2955}" srcOrd="0" destOrd="0" presId="urn:microsoft.com/office/officeart/2005/8/layout/vList4"/>
    <dgm:cxn modelId="{81A492E6-D8F7-49C5-B18F-8ED15B029AB4}" type="presOf" srcId="{8CD8FD17-EA6D-42D1-9C31-AB102646E82B}" destId="{F57909C4-7EF0-4D71-A2A7-D006A493AD05}" srcOrd="0" destOrd="0" presId="urn:microsoft.com/office/officeart/2005/8/layout/vList4"/>
    <dgm:cxn modelId="{3472C411-B1E3-4286-91E0-DC7D0706480C}" type="presParOf" srcId="{C7160BB7-D6E7-46D3-BF29-B1B380C6D1BC}" destId="{10398D87-B8D0-4AD9-A283-4F2D17AC0FD4}" srcOrd="0" destOrd="0" presId="urn:microsoft.com/office/officeart/2005/8/layout/vList4"/>
    <dgm:cxn modelId="{79785901-E29C-4C54-A739-CA9DCCD2E13F}" type="presParOf" srcId="{10398D87-B8D0-4AD9-A283-4F2D17AC0FD4}" destId="{F57909C4-7EF0-4D71-A2A7-D006A493AD05}" srcOrd="0" destOrd="0" presId="urn:microsoft.com/office/officeart/2005/8/layout/vList4"/>
    <dgm:cxn modelId="{45D5E67B-D04D-469A-858A-54DD9F79971A}" type="presParOf" srcId="{10398D87-B8D0-4AD9-A283-4F2D17AC0FD4}" destId="{85F8BEBC-4D11-4942-A59E-862BCB56053D}" srcOrd="1" destOrd="0" presId="urn:microsoft.com/office/officeart/2005/8/layout/vList4"/>
    <dgm:cxn modelId="{9473C5DB-EDD5-4013-ADD2-A630338E8523}" type="presParOf" srcId="{10398D87-B8D0-4AD9-A283-4F2D17AC0FD4}" destId="{3178C5C8-7D22-4624-87AE-10BCB4482B04}" srcOrd="2" destOrd="0" presId="urn:microsoft.com/office/officeart/2005/8/layout/vList4"/>
    <dgm:cxn modelId="{DB5E7102-0ED0-4378-B0A1-EC2709DB0FB5}" type="presParOf" srcId="{C7160BB7-D6E7-46D3-BF29-B1B380C6D1BC}" destId="{81080F2E-6418-4F81-A24A-8553A85765F0}" srcOrd="1" destOrd="0" presId="urn:microsoft.com/office/officeart/2005/8/layout/vList4"/>
    <dgm:cxn modelId="{54725BDD-B4DD-41F9-A168-B03C3C3FA035}" type="presParOf" srcId="{C7160BB7-D6E7-46D3-BF29-B1B380C6D1BC}" destId="{29D35D0F-C5E6-4DCD-91D9-43EEE420AABE}" srcOrd="2" destOrd="0" presId="urn:microsoft.com/office/officeart/2005/8/layout/vList4"/>
    <dgm:cxn modelId="{24B5F0F1-DBB7-4957-969D-D3D97F24637C}" type="presParOf" srcId="{29D35D0F-C5E6-4DCD-91D9-43EEE420AABE}" destId="{56C4E6C2-7D88-484E-B31C-26546C7588C0}" srcOrd="0" destOrd="0" presId="urn:microsoft.com/office/officeart/2005/8/layout/vList4"/>
    <dgm:cxn modelId="{77243C00-25A6-4684-BC67-A5939F9726B0}" type="presParOf" srcId="{29D35D0F-C5E6-4DCD-91D9-43EEE420AABE}" destId="{53929546-D637-4CFC-8899-5F6C721D5ECE}" srcOrd="1" destOrd="0" presId="urn:microsoft.com/office/officeart/2005/8/layout/vList4"/>
    <dgm:cxn modelId="{E2B49BA8-728A-4D7C-A8AF-27E7FE57F071}" type="presParOf" srcId="{29D35D0F-C5E6-4DCD-91D9-43EEE420AABE}" destId="{A7236957-E3CC-40BA-8E85-1511A968D053}" srcOrd="2" destOrd="0" presId="urn:microsoft.com/office/officeart/2005/8/layout/vList4"/>
    <dgm:cxn modelId="{AEB369AD-4CFD-48FF-B965-020498D34382}" type="presParOf" srcId="{C7160BB7-D6E7-46D3-BF29-B1B380C6D1BC}" destId="{49E901CD-CE43-4E15-B3E3-624FE7C0B7A3}" srcOrd="3" destOrd="0" presId="urn:microsoft.com/office/officeart/2005/8/layout/vList4"/>
    <dgm:cxn modelId="{1C7E96D7-168D-4F3C-AFA2-9B9ADD87E3A7}" type="presParOf" srcId="{C7160BB7-D6E7-46D3-BF29-B1B380C6D1BC}" destId="{A1C7897D-E986-43F2-8079-A5D00D793398}" srcOrd="4" destOrd="0" presId="urn:microsoft.com/office/officeart/2005/8/layout/vList4"/>
    <dgm:cxn modelId="{465E4F43-BFD8-4A49-B002-83FC301B7D2A}" type="presParOf" srcId="{A1C7897D-E986-43F2-8079-A5D00D793398}" destId="{56965CF7-5BAB-4547-BB0C-802D17E4242A}" srcOrd="0" destOrd="0" presId="urn:microsoft.com/office/officeart/2005/8/layout/vList4"/>
    <dgm:cxn modelId="{12B81099-2464-4E2A-9358-11D48303A43F}" type="presParOf" srcId="{A1C7897D-E986-43F2-8079-A5D00D793398}" destId="{EB51234E-B6CC-4EA9-9170-FA87056E385E}" srcOrd="1" destOrd="0" presId="urn:microsoft.com/office/officeart/2005/8/layout/vList4"/>
    <dgm:cxn modelId="{74793035-05CA-4EBC-A510-FC822D3B1E7E}" type="presParOf" srcId="{A1C7897D-E986-43F2-8079-A5D00D793398}" destId="{A0E53DF7-6CAF-449A-AFD2-939A0790D9D7}" srcOrd="2" destOrd="0" presId="urn:microsoft.com/office/officeart/2005/8/layout/vList4"/>
    <dgm:cxn modelId="{CBE6B020-3FAC-4E0F-B9F8-9EE0D202DA43}" type="presParOf" srcId="{C7160BB7-D6E7-46D3-BF29-B1B380C6D1BC}" destId="{A9FE3274-4084-4586-97AA-03341E70DDD4}" srcOrd="5" destOrd="0" presId="urn:microsoft.com/office/officeart/2005/8/layout/vList4"/>
    <dgm:cxn modelId="{228BA1ED-F8DE-47E5-9F0A-13818580B144}" type="presParOf" srcId="{C7160BB7-D6E7-46D3-BF29-B1B380C6D1BC}" destId="{32CE77C6-F4C1-4A44-BD4B-4A9F8E2B20C4}" srcOrd="6" destOrd="0" presId="urn:microsoft.com/office/officeart/2005/8/layout/vList4"/>
    <dgm:cxn modelId="{405BC4C7-6F99-48A1-BCA3-00913160ED98}" type="presParOf" srcId="{32CE77C6-F4C1-4A44-BD4B-4A9F8E2B20C4}" destId="{7694B307-2DE7-4AC5-898A-70E94CDEDD9C}" srcOrd="0" destOrd="0" presId="urn:microsoft.com/office/officeart/2005/8/layout/vList4"/>
    <dgm:cxn modelId="{F03C6DFE-1FE5-44D1-BD21-578F818E01E8}" type="presParOf" srcId="{32CE77C6-F4C1-4A44-BD4B-4A9F8E2B20C4}" destId="{EE536EA9-E01F-4429-AA3C-624D5AD383D3}" srcOrd="1" destOrd="0" presId="urn:microsoft.com/office/officeart/2005/8/layout/vList4"/>
    <dgm:cxn modelId="{F7FDE596-EA92-4418-9ACB-6294863BE594}" type="presParOf" srcId="{32CE77C6-F4C1-4A44-BD4B-4A9F8E2B20C4}" destId="{1DB01F1D-6B53-4390-B7C6-F23C388961C2}" srcOrd="2" destOrd="0" presId="urn:microsoft.com/office/officeart/2005/8/layout/vList4"/>
    <dgm:cxn modelId="{191D5040-19DA-4675-926D-45C1FAE505A6}" type="presParOf" srcId="{C7160BB7-D6E7-46D3-BF29-B1B380C6D1BC}" destId="{297F22BA-BFFC-4133-8268-BF6EC5B862DF}" srcOrd="7" destOrd="0" presId="urn:microsoft.com/office/officeart/2005/8/layout/vList4"/>
    <dgm:cxn modelId="{1B502208-3486-431A-9D80-859E14BA8A2C}" type="presParOf" srcId="{C7160BB7-D6E7-46D3-BF29-B1B380C6D1BC}" destId="{39D95E95-8E98-4EA7-A4BF-041BA3803201}" srcOrd="8" destOrd="0" presId="urn:microsoft.com/office/officeart/2005/8/layout/vList4"/>
    <dgm:cxn modelId="{767A30D0-11CC-4FD4-9999-59FAD2F8DF7E}" type="presParOf" srcId="{39D95E95-8E98-4EA7-A4BF-041BA3803201}" destId="{22264B86-79DE-4957-8D78-EAD9C1BE2955}" srcOrd="0" destOrd="0" presId="urn:microsoft.com/office/officeart/2005/8/layout/vList4"/>
    <dgm:cxn modelId="{01A84A36-135B-4E15-9514-DC13277F7637}" type="presParOf" srcId="{39D95E95-8E98-4EA7-A4BF-041BA3803201}" destId="{BF99F3DC-BAA2-4D81-A9A1-F499928FCB20}" srcOrd="1" destOrd="0" presId="urn:microsoft.com/office/officeart/2005/8/layout/vList4"/>
    <dgm:cxn modelId="{312EC0DA-5A58-498E-AC1F-A517A816ECA6}" type="presParOf" srcId="{39D95E95-8E98-4EA7-A4BF-041BA3803201}" destId="{9B3E71D6-3671-4104-A2A3-76D731A69F57}" srcOrd="2" destOrd="0" presId="urn:microsoft.com/office/officeart/2005/8/layout/vList4"/>
    <dgm:cxn modelId="{F77F05DB-8605-40F5-A114-B38826C76DF3}" type="presParOf" srcId="{C7160BB7-D6E7-46D3-BF29-B1B380C6D1BC}" destId="{DC399C33-C4EC-4062-9BBE-0182E2143B4A}" srcOrd="9" destOrd="0" presId="urn:microsoft.com/office/officeart/2005/8/layout/vList4"/>
    <dgm:cxn modelId="{172C3A00-54F9-4F51-B5C1-2D20C02FC92B}" type="presParOf" srcId="{C7160BB7-D6E7-46D3-BF29-B1B380C6D1BC}" destId="{8A79EA3D-C202-4F27-B76E-B12B5F011F0C}" srcOrd="10" destOrd="0" presId="urn:microsoft.com/office/officeart/2005/8/layout/vList4"/>
    <dgm:cxn modelId="{56DA9B12-EA06-44FA-A5E6-2F42BAF7C7C5}" type="presParOf" srcId="{8A79EA3D-C202-4F27-B76E-B12B5F011F0C}" destId="{845157B8-2E0D-4DD8-86E0-EAB19D17BFD8}" srcOrd="0" destOrd="0" presId="urn:microsoft.com/office/officeart/2005/8/layout/vList4"/>
    <dgm:cxn modelId="{D4916B6D-B4A9-4C49-AC19-CC626019C344}" type="presParOf" srcId="{8A79EA3D-C202-4F27-B76E-B12B5F011F0C}" destId="{D122BDDB-BF9C-4070-8581-BFCEBD67AA08}" srcOrd="1" destOrd="0" presId="urn:microsoft.com/office/officeart/2005/8/layout/vList4"/>
    <dgm:cxn modelId="{0CA3B0F0-FDDC-4CE1-85D5-1FFAD1A1F550}" type="presParOf" srcId="{8A79EA3D-C202-4F27-B76E-B12B5F011F0C}" destId="{5276BC9D-6E10-4DB3-9E7D-FC4225F8588F}" srcOrd="2" destOrd="0" presId="urn:microsoft.com/office/officeart/2005/8/layout/vList4"/>
    <dgm:cxn modelId="{C7588F4D-8118-4F4C-9463-AEF6726FEEE3}" type="presParOf" srcId="{C7160BB7-D6E7-46D3-BF29-B1B380C6D1BC}" destId="{960DB038-62F6-4C4F-8DF9-CEEC0ED276A1}" srcOrd="11" destOrd="0" presId="urn:microsoft.com/office/officeart/2005/8/layout/vList4"/>
    <dgm:cxn modelId="{D569D08A-87A8-4774-B82F-48E4D9FE66C8}" type="presParOf" srcId="{C7160BB7-D6E7-46D3-BF29-B1B380C6D1BC}" destId="{3698E615-7B93-4E62-8537-4BD5DC6F85E9}" srcOrd="12" destOrd="0" presId="urn:microsoft.com/office/officeart/2005/8/layout/vList4"/>
    <dgm:cxn modelId="{0DF80930-8F18-44BB-88F0-DCC274737EE9}" type="presParOf" srcId="{3698E615-7B93-4E62-8537-4BD5DC6F85E9}" destId="{1E02C54D-F9EB-4903-BBA0-43F296630C11}" srcOrd="0" destOrd="0" presId="urn:microsoft.com/office/officeart/2005/8/layout/vList4"/>
    <dgm:cxn modelId="{6627A377-AD49-4BCD-BD42-77264CA09CC7}" type="presParOf" srcId="{3698E615-7B93-4E62-8537-4BD5DC6F85E9}" destId="{D1782431-58D8-4882-8D37-B6BCF1E69E8C}" srcOrd="1" destOrd="0" presId="urn:microsoft.com/office/officeart/2005/8/layout/vList4"/>
    <dgm:cxn modelId="{93106EC1-8110-45E4-A1F3-9E90FA714F45}" type="presParOf" srcId="{3698E615-7B93-4E62-8537-4BD5DC6F85E9}" destId="{01F069C8-8F1C-4C7A-A294-E18B8A5CD758}"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938A5C-B8A0-4296-ADA5-549604EBD9B0}" type="doc">
      <dgm:prSet loTypeId="urn:microsoft.com/office/officeart/2005/8/layout/hList2" loCatId="list" qsTypeId="urn:microsoft.com/office/officeart/2005/8/quickstyle/simple1" qsCatId="simple" csTypeId="urn:microsoft.com/office/officeart/2005/8/colors/accent4_1" csCatId="accent4" phldr="1"/>
      <dgm:spPr/>
      <dgm:t>
        <a:bodyPr/>
        <a:lstStyle/>
        <a:p>
          <a:endParaRPr lang="en-IN"/>
        </a:p>
      </dgm:t>
    </dgm:pt>
    <dgm:pt modelId="{E214F146-262D-4C1A-9DFA-2556ABFECC4E}">
      <dgm:prSet custT="1"/>
      <dgm:spPr/>
      <dgm:t>
        <a:bodyPr/>
        <a:lstStyle/>
        <a:p>
          <a:pPr rtl="0"/>
          <a:r>
            <a:rPr lang="en-IN" sz="2800" smtClean="0"/>
            <a:t>Data Sources</a:t>
          </a:r>
          <a:endParaRPr lang="en-IN" sz="2800"/>
        </a:p>
      </dgm:t>
    </dgm:pt>
    <dgm:pt modelId="{9CAB8146-5D53-44F4-B644-28FB5AD49354}" type="parTrans" cxnId="{84FD954D-E66F-4BF6-A50A-C99C541361AB}">
      <dgm:prSet/>
      <dgm:spPr/>
      <dgm:t>
        <a:bodyPr/>
        <a:lstStyle/>
        <a:p>
          <a:endParaRPr lang="en-IN" sz="2000"/>
        </a:p>
      </dgm:t>
    </dgm:pt>
    <dgm:pt modelId="{8201E018-B0AE-4B94-9C9E-C025F7BB9C4E}" type="sibTrans" cxnId="{84FD954D-E66F-4BF6-A50A-C99C541361AB}">
      <dgm:prSet/>
      <dgm:spPr/>
      <dgm:t>
        <a:bodyPr/>
        <a:lstStyle/>
        <a:p>
          <a:endParaRPr lang="en-IN" sz="2000"/>
        </a:p>
      </dgm:t>
    </dgm:pt>
    <dgm:pt modelId="{BB772892-EFDF-4AA5-BC91-BA0596342D5A}">
      <dgm:prSet custT="1"/>
      <dgm:spPr/>
      <dgm:t>
        <a:bodyPr/>
        <a:lstStyle/>
        <a:p>
          <a:pPr rtl="0"/>
          <a:r>
            <a:rPr lang="en-IN" sz="1200" smtClean="0"/>
            <a:t>Structured Text</a:t>
          </a:r>
          <a:endParaRPr lang="en-IN" sz="1200"/>
        </a:p>
      </dgm:t>
    </dgm:pt>
    <dgm:pt modelId="{59275559-2B0E-4217-ABB6-608ABB0740C4}" type="parTrans" cxnId="{09402EFE-F967-4660-AF32-ACBAD810BEC4}">
      <dgm:prSet/>
      <dgm:spPr/>
      <dgm:t>
        <a:bodyPr/>
        <a:lstStyle/>
        <a:p>
          <a:endParaRPr lang="en-IN" sz="2000"/>
        </a:p>
      </dgm:t>
    </dgm:pt>
    <dgm:pt modelId="{9175549F-BB59-4106-87D2-3B179934CD85}" type="sibTrans" cxnId="{09402EFE-F967-4660-AF32-ACBAD810BEC4}">
      <dgm:prSet/>
      <dgm:spPr/>
      <dgm:t>
        <a:bodyPr/>
        <a:lstStyle/>
        <a:p>
          <a:endParaRPr lang="en-IN" sz="2000"/>
        </a:p>
      </dgm:t>
    </dgm:pt>
    <dgm:pt modelId="{42C7E45D-FCBC-4D9D-83A6-9CAE1C6A4FCB}">
      <dgm:prSet custT="1"/>
      <dgm:spPr/>
      <dgm:t>
        <a:bodyPr/>
        <a:lstStyle/>
        <a:p>
          <a:pPr rtl="0"/>
          <a:r>
            <a:rPr lang="en-IN" sz="1200" smtClean="0"/>
            <a:t>ERP</a:t>
          </a:r>
          <a:endParaRPr lang="en-IN" sz="1200"/>
        </a:p>
      </dgm:t>
    </dgm:pt>
    <dgm:pt modelId="{100AFE19-043E-422D-82A0-56F4B3E16FFD}" type="parTrans" cxnId="{B8B4359C-23A2-429F-A6CE-3C9C9CF89744}">
      <dgm:prSet/>
      <dgm:spPr/>
      <dgm:t>
        <a:bodyPr/>
        <a:lstStyle/>
        <a:p>
          <a:endParaRPr lang="en-IN" sz="2000"/>
        </a:p>
      </dgm:t>
    </dgm:pt>
    <dgm:pt modelId="{B0A4143F-A131-4214-80EE-887A7028C744}" type="sibTrans" cxnId="{B8B4359C-23A2-429F-A6CE-3C9C9CF89744}">
      <dgm:prSet/>
      <dgm:spPr/>
      <dgm:t>
        <a:bodyPr/>
        <a:lstStyle/>
        <a:p>
          <a:endParaRPr lang="en-IN" sz="2000"/>
        </a:p>
      </dgm:t>
    </dgm:pt>
    <dgm:pt modelId="{C9398D41-197B-4CC1-8DD1-BE679F8EFF1A}">
      <dgm:prSet custT="1"/>
      <dgm:spPr/>
      <dgm:t>
        <a:bodyPr/>
        <a:lstStyle/>
        <a:p>
          <a:pPr rtl="0"/>
          <a:r>
            <a:rPr lang="en-IN" sz="1200" smtClean="0"/>
            <a:t>CRM</a:t>
          </a:r>
          <a:endParaRPr lang="en-IN" sz="1200"/>
        </a:p>
      </dgm:t>
    </dgm:pt>
    <dgm:pt modelId="{F9C7A5B2-12C2-44EC-82B2-B0E56AE573B7}" type="parTrans" cxnId="{BC7A61E7-ED1B-4C7C-9D3D-E0B19C116BAE}">
      <dgm:prSet/>
      <dgm:spPr/>
      <dgm:t>
        <a:bodyPr/>
        <a:lstStyle/>
        <a:p>
          <a:endParaRPr lang="en-IN" sz="2000"/>
        </a:p>
      </dgm:t>
    </dgm:pt>
    <dgm:pt modelId="{809497F0-07DE-40E2-93BA-DEB9757E9C1E}" type="sibTrans" cxnId="{BC7A61E7-ED1B-4C7C-9D3D-E0B19C116BAE}">
      <dgm:prSet/>
      <dgm:spPr/>
      <dgm:t>
        <a:bodyPr/>
        <a:lstStyle/>
        <a:p>
          <a:endParaRPr lang="en-IN" sz="2000"/>
        </a:p>
      </dgm:t>
    </dgm:pt>
    <dgm:pt modelId="{A9EABD9D-7FE4-4B1D-BE56-5A5900EF1F93}">
      <dgm:prSet custT="1"/>
      <dgm:spPr/>
      <dgm:t>
        <a:bodyPr/>
        <a:lstStyle/>
        <a:p>
          <a:pPr rtl="0"/>
          <a:r>
            <a:rPr lang="en-IN" sz="1200" smtClean="0"/>
            <a:t>IOT</a:t>
          </a:r>
          <a:endParaRPr lang="en-IN" sz="1200"/>
        </a:p>
      </dgm:t>
    </dgm:pt>
    <dgm:pt modelId="{8CAF5F89-A88A-4077-9484-E60AFA59E303}" type="parTrans" cxnId="{C02DDC67-5D4B-4B5F-B513-DF6AC8AD66DB}">
      <dgm:prSet/>
      <dgm:spPr/>
      <dgm:t>
        <a:bodyPr/>
        <a:lstStyle/>
        <a:p>
          <a:endParaRPr lang="en-IN" sz="2000"/>
        </a:p>
      </dgm:t>
    </dgm:pt>
    <dgm:pt modelId="{5A11B65A-705D-4481-BD7A-0FB9ABE8D2E8}" type="sibTrans" cxnId="{C02DDC67-5D4B-4B5F-B513-DF6AC8AD66DB}">
      <dgm:prSet/>
      <dgm:spPr/>
      <dgm:t>
        <a:bodyPr/>
        <a:lstStyle/>
        <a:p>
          <a:endParaRPr lang="en-IN" sz="2000"/>
        </a:p>
      </dgm:t>
    </dgm:pt>
    <dgm:pt modelId="{97DE4E3C-71BB-462E-A348-2006B99B06CF}">
      <dgm:prSet custT="1"/>
      <dgm:spPr/>
      <dgm:t>
        <a:bodyPr/>
        <a:lstStyle/>
        <a:p>
          <a:pPr rtl="0"/>
          <a:r>
            <a:rPr lang="en-IN" sz="1200" smtClean="0"/>
            <a:t>Unstructured Text</a:t>
          </a:r>
          <a:endParaRPr lang="en-IN" sz="1200"/>
        </a:p>
      </dgm:t>
    </dgm:pt>
    <dgm:pt modelId="{AB3885BA-347C-4ECD-8C8A-BA3DF0B9F835}" type="parTrans" cxnId="{8115AEBE-ADAC-4EF3-972A-E74DF37F33B2}">
      <dgm:prSet/>
      <dgm:spPr/>
      <dgm:t>
        <a:bodyPr/>
        <a:lstStyle/>
        <a:p>
          <a:endParaRPr lang="en-IN" sz="2000"/>
        </a:p>
      </dgm:t>
    </dgm:pt>
    <dgm:pt modelId="{D04C3DF9-8472-4271-A9F6-27781FE7194F}" type="sibTrans" cxnId="{8115AEBE-ADAC-4EF3-972A-E74DF37F33B2}">
      <dgm:prSet/>
      <dgm:spPr/>
      <dgm:t>
        <a:bodyPr/>
        <a:lstStyle/>
        <a:p>
          <a:endParaRPr lang="en-IN" sz="2000"/>
        </a:p>
      </dgm:t>
    </dgm:pt>
    <dgm:pt modelId="{45E5EFCC-D3CA-42B9-8F20-44296B398758}">
      <dgm:prSet custT="1"/>
      <dgm:spPr/>
      <dgm:t>
        <a:bodyPr/>
        <a:lstStyle/>
        <a:p>
          <a:pPr rtl="0"/>
          <a:r>
            <a:rPr lang="en-IN" sz="1200" smtClean="0"/>
            <a:t>Email</a:t>
          </a:r>
          <a:endParaRPr lang="en-IN" sz="1200"/>
        </a:p>
      </dgm:t>
    </dgm:pt>
    <dgm:pt modelId="{593B6B95-206A-49B4-878B-0B6530326ED1}" type="parTrans" cxnId="{B0638FE6-8182-44C5-9658-0C0FA9B67FB4}">
      <dgm:prSet/>
      <dgm:spPr/>
      <dgm:t>
        <a:bodyPr/>
        <a:lstStyle/>
        <a:p>
          <a:endParaRPr lang="en-IN" sz="2000"/>
        </a:p>
      </dgm:t>
    </dgm:pt>
    <dgm:pt modelId="{C71DBF47-4E01-4816-B382-F4352D4D9A80}" type="sibTrans" cxnId="{B0638FE6-8182-44C5-9658-0C0FA9B67FB4}">
      <dgm:prSet/>
      <dgm:spPr/>
      <dgm:t>
        <a:bodyPr/>
        <a:lstStyle/>
        <a:p>
          <a:endParaRPr lang="en-IN" sz="2000"/>
        </a:p>
      </dgm:t>
    </dgm:pt>
    <dgm:pt modelId="{F22BAB85-340E-4AC4-9FCF-1A20DD83F005}">
      <dgm:prSet custT="1"/>
      <dgm:spPr/>
      <dgm:t>
        <a:bodyPr/>
        <a:lstStyle/>
        <a:p>
          <a:pPr rtl="0"/>
          <a:r>
            <a:rPr lang="en-IN" sz="1200" smtClean="0"/>
            <a:t>Social Media</a:t>
          </a:r>
          <a:endParaRPr lang="en-IN" sz="1200"/>
        </a:p>
      </dgm:t>
    </dgm:pt>
    <dgm:pt modelId="{42354785-617D-481B-AC40-25B75667FBD5}" type="parTrans" cxnId="{105F7AAA-B3AA-4052-86EC-BD1C54F13D31}">
      <dgm:prSet/>
      <dgm:spPr/>
      <dgm:t>
        <a:bodyPr/>
        <a:lstStyle/>
        <a:p>
          <a:endParaRPr lang="en-IN" sz="2000"/>
        </a:p>
      </dgm:t>
    </dgm:pt>
    <dgm:pt modelId="{D4EE2BFC-C7D7-45C2-930E-A1C229C642A1}" type="sibTrans" cxnId="{105F7AAA-B3AA-4052-86EC-BD1C54F13D31}">
      <dgm:prSet/>
      <dgm:spPr/>
      <dgm:t>
        <a:bodyPr/>
        <a:lstStyle/>
        <a:p>
          <a:endParaRPr lang="en-IN" sz="2000"/>
        </a:p>
      </dgm:t>
    </dgm:pt>
    <dgm:pt modelId="{32915D1A-CFC8-42B0-9319-223D30776D19}">
      <dgm:prSet custT="1"/>
      <dgm:spPr/>
      <dgm:t>
        <a:bodyPr/>
        <a:lstStyle/>
        <a:p>
          <a:pPr rtl="0"/>
          <a:r>
            <a:rPr lang="en-IN" sz="1200" smtClean="0"/>
            <a:t>Website</a:t>
          </a:r>
          <a:endParaRPr lang="en-IN" sz="1200"/>
        </a:p>
      </dgm:t>
    </dgm:pt>
    <dgm:pt modelId="{DE25DB74-C4B2-4FD3-9B10-10EAB65D6D84}" type="parTrans" cxnId="{F3CDC1B4-15B1-4CD7-8A4D-8FB098249D62}">
      <dgm:prSet/>
      <dgm:spPr/>
      <dgm:t>
        <a:bodyPr/>
        <a:lstStyle/>
        <a:p>
          <a:endParaRPr lang="en-IN" sz="2000"/>
        </a:p>
      </dgm:t>
    </dgm:pt>
    <dgm:pt modelId="{88A8F803-DAE1-40D4-90E8-BD68E55A479E}" type="sibTrans" cxnId="{F3CDC1B4-15B1-4CD7-8A4D-8FB098249D62}">
      <dgm:prSet/>
      <dgm:spPr/>
      <dgm:t>
        <a:bodyPr/>
        <a:lstStyle/>
        <a:p>
          <a:endParaRPr lang="en-IN" sz="2000"/>
        </a:p>
      </dgm:t>
    </dgm:pt>
    <dgm:pt modelId="{37433573-E4F2-449A-8FCC-044EFA142A9F}">
      <dgm:prSet custT="1"/>
      <dgm:spPr/>
      <dgm:t>
        <a:bodyPr/>
        <a:lstStyle/>
        <a:p>
          <a:pPr rtl="0"/>
          <a:r>
            <a:rPr lang="en-IN" sz="1200" smtClean="0"/>
            <a:t>Unstructured Rich Data</a:t>
          </a:r>
          <a:endParaRPr lang="en-IN" sz="1200"/>
        </a:p>
      </dgm:t>
    </dgm:pt>
    <dgm:pt modelId="{7CFBD2C3-6A05-4F3D-943B-1B74F59FC9DE}" type="parTrans" cxnId="{FD62098E-6CA0-4D90-8952-AA3189FFC0D8}">
      <dgm:prSet/>
      <dgm:spPr/>
      <dgm:t>
        <a:bodyPr/>
        <a:lstStyle/>
        <a:p>
          <a:endParaRPr lang="en-IN" sz="2000"/>
        </a:p>
      </dgm:t>
    </dgm:pt>
    <dgm:pt modelId="{E9196F09-75B4-4032-A011-5C236C40409D}" type="sibTrans" cxnId="{FD62098E-6CA0-4D90-8952-AA3189FFC0D8}">
      <dgm:prSet/>
      <dgm:spPr/>
      <dgm:t>
        <a:bodyPr/>
        <a:lstStyle/>
        <a:p>
          <a:endParaRPr lang="en-IN" sz="2000"/>
        </a:p>
      </dgm:t>
    </dgm:pt>
    <dgm:pt modelId="{693481F3-FB9A-46C8-9E8D-218976C62936}">
      <dgm:prSet custT="1"/>
      <dgm:spPr/>
      <dgm:t>
        <a:bodyPr/>
        <a:lstStyle/>
        <a:p>
          <a:pPr rtl="0"/>
          <a:r>
            <a:rPr lang="en-IN" sz="1200" smtClean="0"/>
            <a:t>Image</a:t>
          </a:r>
          <a:endParaRPr lang="en-IN" sz="1200"/>
        </a:p>
      </dgm:t>
    </dgm:pt>
    <dgm:pt modelId="{80BB63B5-4E49-4D38-A06D-D70A05AB68B1}" type="parTrans" cxnId="{712E13FB-693D-436D-9B97-37A885F2FA9B}">
      <dgm:prSet/>
      <dgm:spPr/>
      <dgm:t>
        <a:bodyPr/>
        <a:lstStyle/>
        <a:p>
          <a:endParaRPr lang="en-IN" sz="2000"/>
        </a:p>
      </dgm:t>
    </dgm:pt>
    <dgm:pt modelId="{808778D4-D15F-4340-9320-61A3F3651E78}" type="sibTrans" cxnId="{712E13FB-693D-436D-9B97-37A885F2FA9B}">
      <dgm:prSet/>
      <dgm:spPr/>
      <dgm:t>
        <a:bodyPr/>
        <a:lstStyle/>
        <a:p>
          <a:endParaRPr lang="en-IN" sz="2000"/>
        </a:p>
      </dgm:t>
    </dgm:pt>
    <dgm:pt modelId="{245CBC1B-3EA4-4947-83BF-9F9176FA1B13}">
      <dgm:prSet custT="1"/>
      <dgm:spPr/>
      <dgm:t>
        <a:bodyPr/>
        <a:lstStyle/>
        <a:p>
          <a:pPr rtl="0"/>
          <a:r>
            <a:rPr lang="en-IN" sz="1200" smtClean="0"/>
            <a:t>Video</a:t>
          </a:r>
          <a:endParaRPr lang="en-IN" sz="1200"/>
        </a:p>
      </dgm:t>
    </dgm:pt>
    <dgm:pt modelId="{ADC3FBAF-389F-42F0-AB2A-028DEB750503}" type="parTrans" cxnId="{189D8B07-5B2F-4561-9BD5-AED29549C469}">
      <dgm:prSet/>
      <dgm:spPr/>
      <dgm:t>
        <a:bodyPr/>
        <a:lstStyle/>
        <a:p>
          <a:endParaRPr lang="en-IN" sz="2000"/>
        </a:p>
      </dgm:t>
    </dgm:pt>
    <dgm:pt modelId="{ABCAD14C-AE82-496F-9A3A-FC6464C84BFA}" type="sibTrans" cxnId="{189D8B07-5B2F-4561-9BD5-AED29549C469}">
      <dgm:prSet/>
      <dgm:spPr/>
      <dgm:t>
        <a:bodyPr/>
        <a:lstStyle/>
        <a:p>
          <a:endParaRPr lang="en-IN" sz="2000"/>
        </a:p>
      </dgm:t>
    </dgm:pt>
    <dgm:pt modelId="{F6B2CE36-6151-4824-AF03-3806CEA54852}">
      <dgm:prSet custT="1"/>
      <dgm:spPr/>
      <dgm:t>
        <a:bodyPr/>
        <a:lstStyle/>
        <a:p>
          <a:pPr rtl="0"/>
          <a:r>
            <a:rPr lang="en-IN" sz="1200" smtClean="0"/>
            <a:t>Auido</a:t>
          </a:r>
          <a:endParaRPr lang="en-IN" sz="1200"/>
        </a:p>
      </dgm:t>
    </dgm:pt>
    <dgm:pt modelId="{5CF9AC06-B9A8-4CB6-837A-2E0EE00B866E}" type="parTrans" cxnId="{528BA419-138D-4F83-B27A-9DD763D6A057}">
      <dgm:prSet/>
      <dgm:spPr/>
      <dgm:t>
        <a:bodyPr/>
        <a:lstStyle/>
        <a:p>
          <a:endParaRPr lang="en-IN" sz="2000"/>
        </a:p>
      </dgm:t>
    </dgm:pt>
    <dgm:pt modelId="{19792CCD-671F-4A26-A64B-5977678129D6}" type="sibTrans" cxnId="{528BA419-138D-4F83-B27A-9DD763D6A057}">
      <dgm:prSet/>
      <dgm:spPr/>
      <dgm:t>
        <a:bodyPr/>
        <a:lstStyle/>
        <a:p>
          <a:endParaRPr lang="en-IN" sz="2000"/>
        </a:p>
      </dgm:t>
    </dgm:pt>
    <dgm:pt modelId="{21F38C90-ED0F-409D-93CA-09642EF698F7}" type="pres">
      <dgm:prSet presAssocID="{F3938A5C-B8A0-4296-ADA5-549604EBD9B0}" presName="linearFlow" presStyleCnt="0">
        <dgm:presLayoutVars>
          <dgm:dir/>
          <dgm:animLvl val="lvl"/>
          <dgm:resizeHandles/>
        </dgm:presLayoutVars>
      </dgm:prSet>
      <dgm:spPr/>
      <dgm:t>
        <a:bodyPr/>
        <a:lstStyle/>
        <a:p>
          <a:endParaRPr lang="en-IN"/>
        </a:p>
      </dgm:t>
    </dgm:pt>
    <dgm:pt modelId="{A7038346-2C93-4101-B0F8-C48BBFD4799E}" type="pres">
      <dgm:prSet presAssocID="{E214F146-262D-4C1A-9DFA-2556ABFECC4E}" presName="compositeNode" presStyleCnt="0">
        <dgm:presLayoutVars>
          <dgm:bulletEnabled val="1"/>
        </dgm:presLayoutVars>
      </dgm:prSet>
      <dgm:spPr/>
    </dgm:pt>
    <dgm:pt modelId="{8A580D94-900C-4592-819B-B3786797BBA8}" type="pres">
      <dgm:prSet presAssocID="{E214F146-262D-4C1A-9DFA-2556ABFECC4E}" presName="image" presStyleLbl="fgImgPlace1" presStyleIdx="0" presStyleCnt="1"/>
      <dgm:spPr>
        <a:blipFill rotWithShape="1">
          <a:blip xmlns:r="http://schemas.openxmlformats.org/officeDocument/2006/relationships" r:embed="rId1"/>
          <a:stretch>
            <a:fillRect/>
          </a:stretch>
        </a:blipFill>
      </dgm:spPr>
    </dgm:pt>
    <dgm:pt modelId="{5DA57DEC-BB1A-44EB-BA3E-EE386BEE2376}" type="pres">
      <dgm:prSet presAssocID="{E214F146-262D-4C1A-9DFA-2556ABFECC4E}" presName="childNode" presStyleLbl="node1" presStyleIdx="0" presStyleCnt="1">
        <dgm:presLayoutVars>
          <dgm:bulletEnabled val="1"/>
        </dgm:presLayoutVars>
      </dgm:prSet>
      <dgm:spPr/>
      <dgm:t>
        <a:bodyPr/>
        <a:lstStyle/>
        <a:p>
          <a:endParaRPr lang="en-IN"/>
        </a:p>
      </dgm:t>
    </dgm:pt>
    <dgm:pt modelId="{BB0C65C0-F75D-405A-A88D-C141F8604F7F}" type="pres">
      <dgm:prSet presAssocID="{E214F146-262D-4C1A-9DFA-2556ABFECC4E}" presName="parentNode" presStyleLbl="revTx" presStyleIdx="0" presStyleCnt="1">
        <dgm:presLayoutVars>
          <dgm:chMax val="0"/>
          <dgm:bulletEnabled val="1"/>
        </dgm:presLayoutVars>
      </dgm:prSet>
      <dgm:spPr/>
      <dgm:t>
        <a:bodyPr/>
        <a:lstStyle/>
        <a:p>
          <a:endParaRPr lang="en-IN"/>
        </a:p>
      </dgm:t>
    </dgm:pt>
  </dgm:ptLst>
  <dgm:cxnLst>
    <dgm:cxn modelId="{9F5152A7-64AE-411C-A015-D365495BD6D4}" type="presOf" srcId="{45E5EFCC-D3CA-42B9-8F20-44296B398758}" destId="{5DA57DEC-BB1A-44EB-BA3E-EE386BEE2376}" srcOrd="0" destOrd="5" presId="urn:microsoft.com/office/officeart/2005/8/layout/hList2"/>
    <dgm:cxn modelId="{09402EFE-F967-4660-AF32-ACBAD810BEC4}" srcId="{E214F146-262D-4C1A-9DFA-2556ABFECC4E}" destId="{BB772892-EFDF-4AA5-BC91-BA0596342D5A}" srcOrd="0" destOrd="0" parTransId="{59275559-2B0E-4217-ABB6-608ABB0740C4}" sibTransId="{9175549F-BB59-4106-87D2-3B179934CD85}"/>
    <dgm:cxn modelId="{F3CDC1B4-15B1-4CD7-8A4D-8FB098249D62}" srcId="{97DE4E3C-71BB-462E-A348-2006B99B06CF}" destId="{32915D1A-CFC8-42B0-9319-223D30776D19}" srcOrd="2" destOrd="0" parTransId="{DE25DB74-C4B2-4FD3-9B10-10EAB65D6D84}" sibTransId="{88A8F803-DAE1-40D4-90E8-BD68E55A479E}"/>
    <dgm:cxn modelId="{105F7AAA-B3AA-4052-86EC-BD1C54F13D31}" srcId="{97DE4E3C-71BB-462E-A348-2006B99B06CF}" destId="{F22BAB85-340E-4AC4-9FCF-1A20DD83F005}" srcOrd="1" destOrd="0" parTransId="{42354785-617D-481B-AC40-25B75667FBD5}" sibTransId="{D4EE2BFC-C7D7-45C2-930E-A1C229C642A1}"/>
    <dgm:cxn modelId="{B0638FE6-8182-44C5-9658-0C0FA9B67FB4}" srcId="{97DE4E3C-71BB-462E-A348-2006B99B06CF}" destId="{45E5EFCC-D3CA-42B9-8F20-44296B398758}" srcOrd="0" destOrd="0" parTransId="{593B6B95-206A-49B4-878B-0B6530326ED1}" sibTransId="{C71DBF47-4E01-4816-B382-F4352D4D9A80}"/>
    <dgm:cxn modelId="{0C714631-CCD5-46A8-BE57-4BE1111F682D}" type="presOf" srcId="{A9EABD9D-7FE4-4B1D-BE56-5A5900EF1F93}" destId="{5DA57DEC-BB1A-44EB-BA3E-EE386BEE2376}" srcOrd="0" destOrd="3" presId="urn:microsoft.com/office/officeart/2005/8/layout/hList2"/>
    <dgm:cxn modelId="{712E13FB-693D-436D-9B97-37A885F2FA9B}" srcId="{37433573-E4F2-449A-8FCC-044EFA142A9F}" destId="{693481F3-FB9A-46C8-9E8D-218976C62936}" srcOrd="0" destOrd="0" parTransId="{80BB63B5-4E49-4D38-A06D-D70A05AB68B1}" sibTransId="{808778D4-D15F-4340-9320-61A3F3651E78}"/>
    <dgm:cxn modelId="{BC7A61E7-ED1B-4C7C-9D3D-E0B19C116BAE}" srcId="{BB772892-EFDF-4AA5-BC91-BA0596342D5A}" destId="{C9398D41-197B-4CC1-8DD1-BE679F8EFF1A}" srcOrd="1" destOrd="0" parTransId="{F9C7A5B2-12C2-44EC-82B2-B0E56AE573B7}" sibTransId="{809497F0-07DE-40E2-93BA-DEB9757E9C1E}"/>
    <dgm:cxn modelId="{FDDC8EEB-2038-4407-81D5-755F43739976}" type="presOf" srcId="{C9398D41-197B-4CC1-8DD1-BE679F8EFF1A}" destId="{5DA57DEC-BB1A-44EB-BA3E-EE386BEE2376}" srcOrd="0" destOrd="2" presId="urn:microsoft.com/office/officeart/2005/8/layout/hList2"/>
    <dgm:cxn modelId="{C6D30927-CA89-4A5E-858E-329715B76F42}" type="presOf" srcId="{E214F146-262D-4C1A-9DFA-2556ABFECC4E}" destId="{BB0C65C0-F75D-405A-A88D-C141F8604F7F}" srcOrd="0" destOrd="0" presId="urn:microsoft.com/office/officeart/2005/8/layout/hList2"/>
    <dgm:cxn modelId="{8115AEBE-ADAC-4EF3-972A-E74DF37F33B2}" srcId="{E214F146-262D-4C1A-9DFA-2556ABFECC4E}" destId="{97DE4E3C-71BB-462E-A348-2006B99B06CF}" srcOrd="1" destOrd="0" parTransId="{AB3885BA-347C-4ECD-8C8A-BA3DF0B9F835}" sibTransId="{D04C3DF9-8472-4271-A9F6-27781FE7194F}"/>
    <dgm:cxn modelId="{4D38E381-71AA-428B-9DC1-482BA9E36F2F}" type="presOf" srcId="{F22BAB85-340E-4AC4-9FCF-1A20DD83F005}" destId="{5DA57DEC-BB1A-44EB-BA3E-EE386BEE2376}" srcOrd="0" destOrd="6" presId="urn:microsoft.com/office/officeart/2005/8/layout/hList2"/>
    <dgm:cxn modelId="{18C502F1-994C-47E6-983E-D3C754525E98}" type="presOf" srcId="{BB772892-EFDF-4AA5-BC91-BA0596342D5A}" destId="{5DA57DEC-BB1A-44EB-BA3E-EE386BEE2376}" srcOrd="0" destOrd="0" presId="urn:microsoft.com/office/officeart/2005/8/layout/hList2"/>
    <dgm:cxn modelId="{2392CDD3-84C9-483F-BB71-E6F3368A1151}" type="presOf" srcId="{F6B2CE36-6151-4824-AF03-3806CEA54852}" destId="{5DA57DEC-BB1A-44EB-BA3E-EE386BEE2376}" srcOrd="0" destOrd="11" presId="urn:microsoft.com/office/officeart/2005/8/layout/hList2"/>
    <dgm:cxn modelId="{869082D9-0599-4DE1-A8F2-C105E8BFB47F}" type="presOf" srcId="{F3938A5C-B8A0-4296-ADA5-549604EBD9B0}" destId="{21F38C90-ED0F-409D-93CA-09642EF698F7}" srcOrd="0" destOrd="0" presId="urn:microsoft.com/office/officeart/2005/8/layout/hList2"/>
    <dgm:cxn modelId="{BF0DE46A-0139-43BA-84D9-C3B151B17F71}" type="presOf" srcId="{32915D1A-CFC8-42B0-9319-223D30776D19}" destId="{5DA57DEC-BB1A-44EB-BA3E-EE386BEE2376}" srcOrd="0" destOrd="7" presId="urn:microsoft.com/office/officeart/2005/8/layout/hList2"/>
    <dgm:cxn modelId="{76CB8E35-CF83-4BEA-850E-BF36B1FF1225}" type="presOf" srcId="{693481F3-FB9A-46C8-9E8D-218976C62936}" destId="{5DA57DEC-BB1A-44EB-BA3E-EE386BEE2376}" srcOrd="0" destOrd="9" presId="urn:microsoft.com/office/officeart/2005/8/layout/hList2"/>
    <dgm:cxn modelId="{528BA419-138D-4F83-B27A-9DD763D6A057}" srcId="{37433573-E4F2-449A-8FCC-044EFA142A9F}" destId="{F6B2CE36-6151-4824-AF03-3806CEA54852}" srcOrd="2" destOrd="0" parTransId="{5CF9AC06-B9A8-4CB6-837A-2E0EE00B866E}" sibTransId="{19792CCD-671F-4A26-A64B-5977678129D6}"/>
    <dgm:cxn modelId="{C02DDC67-5D4B-4B5F-B513-DF6AC8AD66DB}" srcId="{BB772892-EFDF-4AA5-BC91-BA0596342D5A}" destId="{A9EABD9D-7FE4-4B1D-BE56-5A5900EF1F93}" srcOrd="2" destOrd="0" parTransId="{8CAF5F89-A88A-4077-9484-E60AFA59E303}" sibTransId="{5A11B65A-705D-4481-BD7A-0FB9ABE8D2E8}"/>
    <dgm:cxn modelId="{B8B4359C-23A2-429F-A6CE-3C9C9CF89744}" srcId="{BB772892-EFDF-4AA5-BC91-BA0596342D5A}" destId="{42C7E45D-FCBC-4D9D-83A6-9CAE1C6A4FCB}" srcOrd="0" destOrd="0" parTransId="{100AFE19-043E-422D-82A0-56F4B3E16FFD}" sibTransId="{B0A4143F-A131-4214-80EE-887A7028C744}"/>
    <dgm:cxn modelId="{7FFBDADB-4910-47D6-B60C-5AE14B130BEC}" type="presOf" srcId="{37433573-E4F2-449A-8FCC-044EFA142A9F}" destId="{5DA57DEC-BB1A-44EB-BA3E-EE386BEE2376}" srcOrd="0" destOrd="8" presId="urn:microsoft.com/office/officeart/2005/8/layout/hList2"/>
    <dgm:cxn modelId="{2DC618CE-2BEA-4A9D-B529-3F62EB05F312}" type="presOf" srcId="{245CBC1B-3EA4-4947-83BF-9F9176FA1B13}" destId="{5DA57DEC-BB1A-44EB-BA3E-EE386BEE2376}" srcOrd="0" destOrd="10" presId="urn:microsoft.com/office/officeart/2005/8/layout/hList2"/>
    <dgm:cxn modelId="{EFA4BCA1-8F23-4ADF-9B28-822816CA600A}" type="presOf" srcId="{42C7E45D-FCBC-4D9D-83A6-9CAE1C6A4FCB}" destId="{5DA57DEC-BB1A-44EB-BA3E-EE386BEE2376}" srcOrd="0" destOrd="1" presId="urn:microsoft.com/office/officeart/2005/8/layout/hList2"/>
    <dgm:cxn modelId="{2CD0FCBC-4256-41F6-8433-FFE455A6EBCF}" type="presOf" srcId="{97DE4E3C-71BB-462E-A348-2006B99B06CF}" destId="{5DA57DEC-BB1A-44EB-BA3E-EE386BEE2376}" srcOrd="0" destOrd="4" presId="urn:microsoft.com/office/officeart/2005/8/layout/hList2"/>
    <dgm:cxn modelId="{189D8B07-5B2F-4561-9BD5-AED29549C469}" srcId="{37433573-E4F2-449A-8FCC-044EFA142A9F}" destId="{245CBC1B-3EA4-4947-83BF-9F9176FA1B13}" srcOrd="1" destOrd="0" parTransId="{ADC3FBAF-389F-42F0-AB2A-028DEB750503}" sibTransId="{ABCAD14C-AE82-496F-9A3A-FC6464C84BFA}"/>
    <dgm:cxn modelId="{84FD954D-E66F-4BF6-A50A-C99C541361AB}" srcId="{F3938A5C-B8A0-4296-ADA5-549604EBD9B0}" destId="{E214F146-262D-4C1A-9DFA-2556ABFECC4E}" srcOrd="0" destOrd="0" parTransId="{9CAB8146-5D53-44F4-B644-28FB5AD49354}" sibTransId="{8201E018-B0AE-4B94-9C9E-C025F7BB9C4E}"/>
    <dgm:cxn modelId="{FD62098E-6CA0-4D90-8952-AA3189FFC0D8}" srcId="{E214F146-262D-4C1A-9DFA-2556ABFECC4E}" destId="{37433573-E4F2-449A-8FCC-044EFA142A9F}" srcOrd="2" destOrd="0" parTransId="{7CFBD2C3-6A05-4F3D-943B-1B74F59FC9DE}" sibTransId="{E9196F09-75B4-4032-A011-5C236C40409D}"/>
    <dgm:cxn modelId="{55F66E27-1C0F-4B96-A356-A6BF3351F529}" type="presParOf" srcId="{21F38C90-ED0F-409D-93CA-09642EF698F7}" destId="{A7038346-2C93-4101-B0F8-C48BBFD4799E}" srcOrd="0" destOrd="0" presId="urn:microsoft.com/office/officeart/2005/8/layout/hList2"/>
    <dgm:cxn modelId="{B6EF5E1B-EF1B-4311-B8E2-EEB8F92DEA97}" type="presParOf" srcId="{A7038346-2C93-4101-B0F8-C48BBFD4799E}" destId="{8A580D94-900C-4592-819B-B3786797BBA8}" srcOrd="0" destOrd="0" presId="urn:microsoft.com/office/officeart/2005/8/layout/hList2"/>
    <dgm:cxn modelId="{4486C61F-B042-453B-AC67-5A91464EDE4C}" type="presParOf" srcId="{A7038346-2C93-4101-B0F8-C48BBFD4799E}" destId="{5DA57DEC-BB1A-44EB-BA3E-EE386BEE2376}" srcOrd="1" destOrd="0" presId="urn:microsoft.com/office/officeart/2005/8/layout/hList2"/>
    <dgm:cxn modelId="{5E9BD8A2-3B7D-46E3-B9CB-AA96062B8373}" type="presParOf" srcId="{A7038346-2C93-4101-B0F8-C48BBFD4799E}" destId="{BB0C65C0-F75D-405A-A88D-C141F8604F7F}" srcOrd="2" destOrd="0" presId="urn:microsoft.com/office/officeart/2005/8/layout/h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565D8A4-7F1C-4333-967B-46BC58509349}" type="doc">
      <dgm:prSet loTypeId="urn:microsoft.com/office/officeart/2005/8/layout/hierarchy3" loCatId="list" qsTypeId="urn:microsoft.com/office/officeart/2005/8/quickstyle/simple2" qsCatId="simple" csTypeId="urn:microsoft.com/office/officeart/2005/8/colors/accent4_1" csCatId="accent4" phldr="1"/>
      <dgm:spPr/>
      <dgm:t>
        <a:bodyPr/>
        <a:lstStyle/>
        <a:p>
          <a:endParaRPr lang="en-IN"/>
        </a:p>
      </dgm:t>
    </dgm:pt>
    <dgm:pt modelId="{A2E8294E-ADC5-4692-B861-CEE54D92B055}">
      <dgm:prSet custT="1"/>
      <dgm:spPr/>
      <dgm:t>
        <a:bodyPr/>
        <a:lstStyle/>
        <a:p>
          <a:pPr rtl="0"/>
          <a:r>
            <a:rPr lang="en-IN" sz="1400" dirty="0" smtClean="0"/>
            <a:t>Deployment and Interfaces</a:t>
          </a:r>
          <a:endParaRPr lang="en-IN" sz="1400" dirty="0"/>
        </a:p>
      </dgm:t>
    </dgm:pt>
    <dgm:pt modelId="{E35DA94E-F510-4CC5-97E2-1752C4979C2F}" type="parTrans" cxnId="{A668A22E-F5E5-4859-ADB3-58EFF76A7974}">
      <dgm:prSet/>
      <dgm:spPr/>
      <dgm:t>
        <a:bodyPr/>
        <a:lstStyle/>
        <a:p>
          <a:endParaRPr lang="en-IN"/>
        </a:p>
      </dgm:t>
    </dgm:pt>
    <dgm:pt modelId="{3211AEBD-DF51-4EF6-88F5-F7D86167A7D0}" type="sibTrans" cxnId="{A668A22E-F5E5-4859-ADB3-58EFF76A7974}">
      <dgm:prSet/>
      <dgm:spPr/>
      <dgm:t>
        <a:bodyPr/>
        <a:lstStyle/>
        <a:p>
          <a:endParaRPr lang="en-IN"/>
        </a:p>
      </dgm:t>
    </dgm:pt>
    <dgm:pt modelId="{1A1BC124-32C0-4660-B464-0E067FFAD55F}">
      <dgm:prSet/>
      <dgm:spPr/>
      <dgm:t>
        <a:bodyPr/>
        <a:lstStyle/>
        <a:p>
          <a:pPr rtl="0"/>
          <a:r>
            <a:rPr lang="en-IN" dirty="0" smtClean="0"/>
            <a:t>On Premises</a:t>
          </a:r>
          <a:endParaRPr lang="en-IN" dirty="0"/>
        </a:p>
      </dgm:t>
    </dgm:pt>
    <dgm:pt modelId="{59B14736-6A0D-4BF7-B319-37729D3C4611}" type="parTrans" cxnId="{A7D16C6E-D5E2-4A16-A37B-D183A0FA924A}">
      <dgm:prSet/>
      <dgm:spPr/>
      <dgm:t>
        <a:bodyPr/>
        <a:lstStyle/>
        <a:p>
          <a:endParaRPr lang="en-IN"/>
        </a:p>
      </dgm:t>
    </dgm:pt>
    <dgm:pt modelId="{98A2993D-06FD-4EE1-8F62-B4A01BD7A7D0}" type="sibTrans" cxnId="{A7D16C6E-D5E2-4A16-A37B-D183A0FA924A}">
      <dgm:prSet/>
      <dgm:spPr/>
      <dgm:t>
        <a:bodyPr/>
        <a:lstStyle/>
        <a:p>
          <a:endParaRPr lang="en-IN"/>
        </a:p>
      </dgm:t>
    </dgm:pt>
    <dgm:pt modelId="{20BF0272-2680-4201-A6DC-B71B146F01A8}">
      <dgm:prSet/>
      <dgm:spPr/>
      <dgm:t>
        <a:bodyPr/>
        <a:lstStyle/>
        <a:p>
          <a:pPr rtl="0"/>
          <a:r>
            <a:rPr lang="en-IN" smtClean="0"/>
            <a:t>Cloud</a:t>
          </a:r>
          <a:endParaRPr lang="en-IN"/>
        </a:p>
      </dgm:t>
    </dgm:pt>
    <dgm:pt modelId="{520CFE06-A6FA-4FF4-8101-EEC91287565E}" type="parTrans" cxnId="{136BCA59-73BB-417E-9FAA-2DBEA6CBE73A}">
      <dgm:prSet/>
      <dgm:spPr/>
      <dgm:t>
        <a:bodyPr/>
        <a:lstStyle/>
        <a:p>
          <a:endParaRPr lang="en-IN"/>
        </a:p>
      </dgm:t>
    </dgm:pt>
    <dgm:pt modelId="{A8FEBCA6-27EE-4EF5-AC28-635AD58D4A48}" type="sibTrans" cxnId="{136BCA59-73BB-417E-9FAA-2DBEA6CBE73A}">
      <dgm:prSet/>
      <dgm:spPr/>
      <dgm:t>
        <a:bodyPr/>
        <a:lstStyle/>
        <a:p>
          <a:endParaRPr lang="en-IN"/>
        </a:p>
      </dgm:t>
    </dgm:pt>
    <dgm:pt modelId="{48C1AA97-F864-487A-A1B0-595DBDF400C8}">
      <dgm:prSet/>
      <dgm:spPr/>
      <dgm:t>
        <a:bodyPr/>
        <a:lstStyle/>
        <a:p>
          <a:pPr rtl="0"/>
          <a:r>
            <a:rPr lang="en-IN" smtClean="0"/>
            <a:t>Web API</a:t>
          </a:r>
          <a:endParaRPr lang="en-IN"/>
        </a:p>
      </dgm:t>
    </dgm:pt>
    <dgm:pt modelId="{489386B0-C882-4967-8F3B-AA97F62D6769}" type="parTrans" cxnId="{B38B6820-98DE-4D52-85C7-3A3A1D4FC1E1}">
      <dgm:prSet/>
      <dgm:spPr/>
      <dgm:t>
        <a:bodyPr/>
        <a:lstStyle/>
        <a:p>
          <a:endParaRPr lang="en-IN"/>
        </a:p>
      </dgm:t>
    </dgm:pt>
    <dgm:pt modelId="{094C8581-22DB-4613-9BD8-AF5CDEAF9B39}" type="sibTrans" cxnId="{B38B6820-98DE-4D52-85C7-3A3A1D4FC1E1}">
      <dgm:prSet/>
      <dgm:spPr/>
      <dgm:t>
        <a:bodyPr/>
        <a:lstStyle/>
        <a:p>
          <a:endParaRPr lang="en-IN"/>
        </a:p>
      </dgm:t>
    </dgm:pt>
    <dgm:pt modelId="{BC7FF8D7-B441-493A-837C-01A7AF7050A8}" type="pres">
      <dgm:prSet presAssocID="{7565D8A4-7F1C-4333-967B-46BC58509349}" presName="diagram" presStyleCnt="0">
        <dgm:presLayoutVars>
          <dgm:chPref val="1"/>
          <dgm:dir/>
          <dgm:animOne val="branch"/>
          <dgm:animLvl val="lvl"/>
          <dgm:resizeHandles/>
        </dgm:presLayoutVars>
      </dgm:prSet>
      <dgm:spPr/>
      <dgm:t>
        <a:bodyPr/>
        <a:lstStyle/>
        <a:p>
          <a:endParaRPr lang="en-IN"/>
        </a:p>
      </dgm:t>
    </dgm:pt>
    <dgm:pt modelId="{398C7ECE-95E7-425C-BBC8-E7B6E7C80C5B}" type="pres">
      <dgm:prSet presAssocID="{A2E8294E-ADC5-4692-B861-CEE54D92B055}" presName="root" presStyleCnt="0"/>
      <dgm:spPr/>
    </dgm:pt>
    <dgm:pt modelId="{96CB8254-3DEE-4DE9-9A08-99291BF90558}" type="pres">
      <dgm:prSet presAssocID="{A2E8294E-ADC5-4692-B861-CEE54D92B055}" presName="rootComposite" presStyleCnt="0"/>
      <dgm:spPr/>
    </dgm:pt>
    <dgm:pt modelId="{9AF600FC-3DB2-46A1-B84B-C6E594EAB395}" type="pres">
      <dgm:prSet presAssocID="{A2E8294E-ADC5-4692-B861-CEE54D92B055}" presName="rootText" presStyleLbl="node1" presStyleIdx="0" presStyleCnt="1"/>
      <dgm:spPr/>
      <dgm:t>
        <a:bodyPr/>
        <a:lstStyle/>
        <a:p>
          <a:endParaRPr lang="en-IN"/>
        </a:p>
      </dgm:t>
    </dgm:pt>
    <dgm:pt modelId="{7CCB27CE-83AA-42CE-9DE3-34ECA39562F1}" type="pres">
      <dgm:prSet presAssocID="{A2E8294E-ADC5-4692-B861-CEE54D92B055}" presName="rootConnector" presStyleLbl="node1" presStyleIdx="0" presStyleCnt="1"/>
      <dgm:spPr/>
      <dgm:t>
        <a:bodyPr/>
        <a:lstStyle/>
        <a:p>
          <a:endParaRPr lang="en-IN"/>
        </a:p>
      </dgm:t>
    </dgm:pt>
    <dgm:pt modelId="{FFFF1168-C969-4549-83AE-79065F1F529A}" type="pres">
      <dgm:prSet presAssocID="{A2E8294E-ADC5-4692-B861-CEE54D92B055}" presName="childShape" presStyleCnt="0"/>
      <dgm:spPr/>
    </dgm:pt>
    <dgm:pt modelId="{873E202F-28D5-4493-BEA8-7C04019DB2D6}" type="pres">
      <dgm:prSet presAssocID="{59B14736-6A0D-4BF7-B319-37729D3C4611}" presName="Name13" presStyleLbl="parChTrans1D2" presStyleIdx="0" presStyleCnt="3"/>
      <dgm:spPr/>
      <dgm:t>
        <a:bodyPr/>
        <a:lstStyle/>
        <a:p>
          <a:endParaRPr lang="en-IN"/>
        </a:p>
      </dgm:t>
    </dgm:pt>
    <dgm:pt modelId="{D0B67BDA-7204-47F1-ACA9-9355A7352F43}" type="pres">
      <dgm:prSet presAssocID="{1A1BC124-32C0-4660-B464-0E067FFAD55F}" presName="childText" presStyleLbl="bgAcc1" presStyleIdx="0" presStyleCnt="3">
        <dgm:presLayoutVars>
          <dgm:bulletEnabled val="1"/>
        </dgm:presLayoutVars>
      </dgm:prSet>
      <dgm:spPr/>
      <dgm:t>
        <a:bodyPr/>
        <a:lstStyle/>
        <a:p>
          <a:endParaRPr lang="en-IN"/>
        </a:p>
      </dgm:t>
    </dgm:pt>
    <dgm:pt modelId="{BCFCBCDA-9AB3-4D8A-9F57-C869F2392730}" type="pres">
      <dgm:prSet presAssocID="{520CFE06-A6FA-4FF4-8101-EEC91287565E}" presName="Name13" presStyleLbl="parChTrans1D2" presStyleIdx="1" presStyleCnt="3"/>
      <dgm:spPr/>
      <dgm:t>
        <a:bodyPr/>
        <a:lstStyle/>
        <a:p>
          <a:endParaRPr lang="en-IN"/>
        </a:p>
      </dgm:t>
    </dgm:pt>
    <dgm:pt modelId="{40F6866C-C678-4F3E-A9C4-66457EC01796}" type="pres">
      <dgm:prSet presAssocID="{20BF0272-2680-4201-A6DC-B71B146F01A8}" presName="childText" presStyleLbl="bgAcc1" presStyleIdx="1" presStyleCnt="3">
        <dgm:presLayoutVars>
          <dgm:bulletEnabled val="1"/>
        </dgm:presLayoutVars>
      </dgm:prSet>
      <dgm:spPr/>
      <dgm:t>
        <a:bodyPr/>
        <a:lstStyle/>
        <a:p>
          <a:endParaRPr lang="en-IN"/>
        </a:p>
      </dgm:t>
    </dgm:pt>
    <dgm:pt modelId="{2CA12764-3020-4513-B8FD-C520A01B5BB6}" type="pres">
      <dgm:prSet presAssocID="{489386B0-C882-4967-8F3B-AA97F62D6769}" presName="Name13" presStyleLbl="parChTrans1D2" presStyleIdx="2" presStyleCnt="3"/>
      <dgm:spPr/>
      <dgm:t>
        <a:bodyPr/>
        <a:lstStyle/>
        <a:p>
          <a:endParaRPr lang="en-IN"/>
        </a:p>
      </dgm:t>
    </dgm:pt>
    <dgm:pt modelId="{2D148935-8D94-4B7E-A4A6-3A282979A64F}" type="pres">
      <dgm:prSet presAssocID="{48C1AA97-F864-487A-A1B0-595DBDF400C8}" presName="childText" presStyleLbl="bgAcc1" presStyleIdx="2" presStyleCnt="3" custLinFactNeighborY="4594">
        <dgm:presLayoutVars>
          <dgm:bulletEnabled val="1"/>
        </dgm:presLayoutVars>
      </dgm:prSet>
      <dgm:spPr/>
      <dgm:t>
        <a:bodyPr/>
        <a:lstStyle/>
        <a:p>
          <a:endParaRPr lang="en-IN"/>
        </a:p>
      </dgm:t>
    </dgm:pt>
  </dgm:ptLst>
  <dgm:cxnLst>
    <dgm:cxn modelId="{136BCA59-73BB-417E-9FAA-2DBEA6CBE73A}" srcId="{A2E8294E-ADC5-4692-B861-CEE54D92B055}" destId="{20BF0272-2680-4201-A6DC-B71B146F01A8}" srcOrd="1" destOrd="0" parTransId="{520CFE06-A6FA-4FF4-8101-EEC91287565E}" sibTransId="{A8FEBCA6-27EE-4EF5-AC28-635AD58D4A48}"/>
    <dgm:cxn modelId="{EE59F597-25B5-4FA1-9835-84D3DE6860A7}" type="presOf" srcId="{1A1BC124-32C0-4660-B464-0E067FFAD55F}" destId="{D0B67BDA-7204-47F1-ACA9-9355A7352F43}" srcOrd="0" destOrd="0" presId="urn:microsoft.com/office/officeart/2005/8/layout/hierarchy3"/>
    <dgm:cxn modelId="{A668A22E-F5E5-4859-ADB3-58EFF76A7974}" srcId="{7565D8A4-7F1C-4333-967B-46BC58509349}" destId="{A2E8294E-ADC5-4692-B861-CEE54D92B055}" srcOrd="0" destOrd="0" parTransId="{E35DA94E-F510-4CC5-97E2-1752C4979C2F}" sibTransId="{3211AEBD-DF51-4EF6-88F5-F7D86167A7D0}"/>
    <dgm:cxn modelId="{2D3B6630-CD12-4159-9990-7D8A3D2EB6DF}" type="presOf" srcId="{489386B0-C882-4967-8F3B-AA97F62D6769}" destId="{2CA12764-3020-4513-B8FD-C520A01B5BB6}" srcOrd="0" destOrd="0" presId="urn:microsoft.com/office/officeart/2005/8/layout/hierarchy3"/>
    <dgm:cxn modelId="{F4A0EFB2-F152-4056-9AA5-E3272C9C2566}" type="presOf" srcId="{59B14736-6A0D-4BF7-B319-37729D3C4611}" destId="{873E202F-28D5-4493-BEA8-7C04019DB2D6}" srcOrd="0" destOrd="0" presId="urn:microsoft.com/office/officeart/2005/8/layout/hierarchy3"/>
    <dgm:cxn modelId="{B38B6820-98DE-4D52-85C7-3A3A1D4FC1E1}" srcId="{A2E8294E-ADC5-4692-B861-CEE54D92B055}" destId="{48C1AA97-F864-487A-A1B0-595DBDF400C8}" srcOrd="2" destOrd="0" parTransId="{489386B0-C882-4967-8F3B-AA97F62D6769}" sibTransId="{094C8581-22DB-4613-9BD8-AF5CDEAF9B39}"/>
    <dgm:cxn modelId="{7E07938E-7B72-474B-9E4F-E061BAF1BC72}" type="presOf" srcId="{7565D8A4-7F1C-4333-967B-46BC58509349}" destId="{BC7FF8D7-B441-493A-837C-01A7AF7050A8}" srcOrd="0" destOrd="0" presId="urn:microsoft.com/office/officeart/2005/8/layout/hierarchy3"/>
    <dgm:cxn modelId="{FE8C61EA-DAC9-4E2C-A6DA-F88F8E99E5AB}" type="presOf" srcId="{520CFE06-A6FA-4FF4-8101-EEC91287565E}" destId="{BCFCBCDA-9AB3-4D8A-9F57-C869F2392730}" srcOrd="0" destOrd="0" presId="urn:microsoft.com/office/officeart/2005/8/layout/hierarchy3"/>
    <dgm:cxn modelId="{5A763D38-7152-496B-8D4D-5934AE0CFA95}" type="presOf" srcId="{A2E8294E-ADC5-4692-B861-CEE54D92B055}" destId="{7CCB27CE-83AA-42CE-9DE3-34ECA39562F1}" srcOrd="1" destOrd="0" presId="urn:microsoft.com/office/officeart/2005/8/layout/hierarchy3"/>
    <dgm:cxn modelId="{31325BED-AA6A-438A-97B4-2782C06CCAEE}" type="presOf" srcId="{20BF0272-2680-4201-A6DC-B71B146F01A8}" destId="{40F6866C-C678-4F3E-A9C4-66457EC01796}" srcOrd="0" destOrd="0" presId="urn:microsoft.com/office/officeart/2005/8/layout/hierarchy3"/>
    <dgm:cxn modelId="{0622554B-D761-4C14-B716-DDBB3ED35D32}" type="presOf" srcId="{A2E8294E-ADC5-4692-B861-CEE54D92B055}" destId="{9AF600FC-3DB2-46A1-B84B-C6E594EAB395}" srcOrd="0" destOrd="0" presId="urn:microsoft.com/office/officeart/2005/8/layout/hierarchy3"/>
    <dgm:cxn modelId="{A7D16C6E-D5E2-4A16-A37B-D183A0FA924A}" srcId="{A2E8294E-ADC5-4692-B861-CEE54D92B055}" destId="{1A1BC124-32C0-4660-B464-0E067FFAD55F}" srcOrd="0" destOrd="0" parTransId="{59B14736-6A0D-4BF7-B319-37729D3C4611}" sibTransId="{98A2993D-06FD-4EE1-8F62-B4A01BD7A7D0}"/>
    <dgm:cxn modelId="{6B6E85CD-4DB8-4BD4-AAF5-FABDA0B035EE}" type="presOf" srcId="{48C1AA97-F864-487A-A1B0-595DBDF400C8}" destId="{2D148935-8D94-4B7E-A4A6-3A282979A64F}" srcOrd="0" destOrd="0" presId="urn:microsoft.com/office/officeart/2005/8/layout/hierarchy3"/>
    <dgm:cxn modelId="{D86FD0E1-42CC-4CB1-A76D-197801CC6712}" type="presParOf" srcId="{BC7FF8D7-B441-493A-837C-01A7AF7050A8}" destId="{398C7ECE-95E7-425C-BBC8-E7B6E7C80C5B}" srcOrd="0" destOrd="0" presId="urn:microsoft.com/office/officeart/2005/8/layout/hierarchy3"/>
    <dgm:cxn modelId="{6934BEB1-1123-4B72-A3F2-231BE7450BEC}" type="presParOf" srcId="{398C7ECE-95E7-425C-BBC8-E7B6E7C80C5B}" destId="{96CB8254-3DEE-4DE9-9A08-99291BF90558}" srcOrd="0" destOrd="0" presId="urn:microsoft.com/office/officeart/2005/8/layout/hierarchy3"/>
    <dgm:cxn modelId="{45306C10-E88A-4B27-A725-C77EE13D322F}" type="presParOf" srcId="{96CB8254-3DEE-4DE9-9A08-99291BF90558}" destId="{9AF600FC-3DB2-46A1-B84B-C6E594EAB395}" srcOrd="0" destOrd="0" presId="urn:microsoft.com/office/officeart/2005/8/layout/hierarchy3"/>
    <dgm:cxn modelId="{25A46826-2E2B-4E1C-AFD3-E243B8BECA50}" type="presParOf" srcId="{96CB8254-3DEE-4DE9-9A08-99291BF90558}" destId="{7CCB27CE-83AA-42CE-9DE3-34ECA39562F1}" srcOrd="1" destOrd="0" presId="urn:microsoft.com/office/officeart/2005/8/layout/hierarchy3"/>
    <dgm:cxn modelId="{BEA92800-43E6-47F7-8088-C47C32D01116}" type="presParOf" srcId="{398C7ECE-95E7-425C-BBC8-E7B6E7C80C5B}" destId="{FFFF1168-C969-4549-83AE-79065F1F529A}" srcOrd="1" destOrd="0" presId="urn:microsoft.com/office/officeart/2005/8/layout/hierarchy3"/>
    <dgm:cxn modelId="{D6D81AC5-ABB0-41E9-AF2A-58E0820EBE4D}" type="presParOf" srcId="{FFFF1168-C969-4549-83AE-79065F1F529A}" destId="{873E202F-28D5-4493-BEA8-7C04019DB2D6}" srcOrd="0" destOrd="0" presId="urn:microsoft.com/office/officeart/2005/8/layout/hierarchy3"/>
    <dgm:cxn modelId="{7AC82DA2-CAC2-4F53-93DD-A2096FDB6CCE}" type="presParOf" srcId="{FFFF1168-C969-4549-83AE-79065F1F529A}" destId="{D0B67BDA-7204-47F1-ACA9-9355A7352F43}" srcOrd="1" destOrd="0" presId="urn:microsoft.com/office/officeart/2005/8/layout/hierarchy3"/>
    <dgm:cxn modelId="{9B5806DE-202D-45BB-954D-6496E053479D}" type="presParOf" srcId="{FFFF1168-C969-4549-83AE-79065F1F529A}" destId="{BCFCBCDA-9AB3-4D8A-9F57-C869F2392730}" srcOrd="2" destOrd="0" presId="urn:microsoft.com/office/officeart/2005/8/layout/hierarchy3"/>
    <dgm:cxn modelId="{A1B050CE-1FFE-4ECB-AA67-664E8A857163}" type="presParOf" srcId="{FFFF1168-C969-4549-83AE-79065F1F529A}" destId="{40F6866C-C678-4F3E-A9C4-66457EC01796}" srcOrd="3" destOrd="0" presId="urn:microsoft.com/office/officeart/2005/8/layout/hierarchy3"/>
    <dgm:cxn modelId="{1F5460AD-736F-40B5-A333-FEB4EFDEC7B4}" type="presParOf" srcId="{FFFF1168-C969-4549-83AE-79065F1F529A}" destId="{2CA12764-3020-4513-B8FD-C520A01B5BB6}" srcOrd="4" destOrd="0" presId="urn:microsoft.com/office/officeart/2005/8/layout/hierarchy3"/>
    <dgm:cxn modelId="{81F05F3F-07E8-4941-B29D-13AAEF6EF450}" type="presParOf" srcId="{FFFF1168-C969-4549-83AE-79065F1F529A}" destId="{2D148935-8D94-4B7E-A4A6-3A282979A64F}" srcOrd="5"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40EAD18-13FA-470D-94FB-F1B2EEEB9C7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IN"/>
        </a:p>
      </dgm:t>
    </dgm:pt>
    <dgm:pt modelId="{4FCE2E33-C89D-47E8-8666-33314752FB90}">
      <dgm:prSet custT="1"/>
      <dgm:spPr>
        <a:solidFill>
          <a:srgbClr val="1B3F5F"/>
        </a:solidFill>
      </dgm:spPr>
      <dgm:t>
        <a:bodyPr/>
        <a:lstStyle/>
        <a:p>
          <a:pPr rtl="0"/>
          <a:r>
            <a:rPr lang="en-US" sz="800" dirty="0"/>
            <a:t>Supporting Documents</a:t>
          </a:r>
          <a:endParaRPr lang="en-IN" sz="800" dirty="0"/>
        </a:p>
      </dgm:t>
    </dgm:pt>
    <dgm:pt modelId="{AD69692B-01DF-4693-BB13-F8EA68EE1054}" type="parTrans" cxnId="{FF634F1D-0AA5-4CEE-B8E7-79DB09A01F2E}">
      <dgm:prSet/>
      <dgm:spPr/>
      <dgm:t>
        <a:bodyPr/>
        <a:lstStyle/>
        <a:p>
          <a:endParaRPr lang="en-IN" sz="900"/>
        </a:p>
      </dgm:t>
    </dgm:pt>
    <dgm:pt modelId="{C9A9C4C5-3DFB-44F5-BB80-EDA4E0E68DC8}" type="sibTrans" cxnId="{FF634F1D-0AA5-4CEE-B8E7-79DB09A01F2E}">
      <dgm:prSet custT="1"/>
      <dgm:spPr>
        <a:solidFill>
          <a:srgbClr val="002060"/>
        </a:solidFill>
      </dgm:spPr>
      <dgm:t>
        <a:bodyPr/>
        <a:lstStyle/>
        <a:p>
          <a:endParaRPr lang="en-IN" sz="500"/>
        </a:p>
      </dgm:t>
    </dgm:pt>
    <dgm:pt modelId="{19571966-4D92-4B94-84B1-62F19FA0A5E4}">
      <dgm:prSet custT="1"/>
      <dgm:spPr>
        <a:solidFill>
          <a:srgbClr val="1B3F5F"/>
        </a:solidFill>
      </dgm:spPr>
      <dgm:t>
        <a:bodyPr/>
        <a:lstStyle/>
        <a:p>
          <a:pPr rtl="0"/>
          <a:r>
            <a:rPr lang="en-US" sz="800" dirty="0"/>
            <a:t>Enhance Images</a:t>
          </a:r>
          <a:endParaRPr lang="en-IN" sz="800" dirty="0"/>
        </a:p>
      </dgm:t>
    </dgm:pt>
    <dgm:pt modelId="{72E1CFC0-30CF-4411-B9CE-C9EA1844F00B}" type="parTrans" cxnId="{62601331-0304-407B-90AA-C066673017C9}">
      <dgm:prSet/>
      <dgm:spPr/>
      <dgm:t>
        <a:bodyPr/>
        <a:lstStyle/>
        <a:p>
          <a:endParaRPr lang="en-IN" sz="900"/>
        </a:p>
      </dgm:t>
    </dgm:pt>
    <dgm:pt modelId="{E6646DAF-A990-44A5-9569-7ECBEF8B0C7D}" type="sibTrans" cxnId="{62601331-0304-407B-90AA-C066673017C9}">
      <dgm:prSet custT="1"/>
      <dgm:spPr>
        <a:solidFill>
          <a:srgbClr val="002060"/>
        </a:solidFill>
      </dgm:spPr>
      <dgm:t>
        <a:bodyPr/>
        <a:lstStyle/>
        <a:p>
          <a:endParaRPr lang="en-IN" sz="500"/>
        </a:p>
      </dgm:t>
    </dgm:pt>
    <dgm:pt modelId="{F3008E87-A0D8-4644-BDDB-EA2207221DB3}">
      <dgm:prSet custT="1"/>
      <dgm:spPr>
        <a:solidFill>
          <a:srgbClr val="1B3F5F"/>
        </a:solidFill>
      </dgm:spPr>
      <dgm:t>
        <a:bodyPr/>
        <a:lstStyle/>
        <a:p>
          <a:pPr rtl="0"/>
          <a:r>
            <a:rPr lang="en-US" sz="800" dirty="0"/>
            <a:t>extraction of printed data</a:t>
          </a:r>
          <a:endParaRPr lang="en-IN" sz="800" dirty="0"/>
        </a:p>
      </dgm:t>
    </dgm:pt>
    <dgm:pt modelId="{61DB47DF-71F9-4CC1-A1D1-B18F6104E9F3}" type="parTrans" cxnId="{7EE2BED3-FC1F-4FEC-B40B-1303E55257E6}">
      <dgm:prSet/>
      <dgm:spPr/>
      <dgm:t>
        <a:bodyPr/>
        <a:lstStyle/>
        <a:p>
          <a:endParaRPr lang="en-IN" sz="900"/>
        </a:p>
      </dgm:t>
    </dgm:pt>
    <dgm:pt modelId="{264D1A39-24E6-45AF-8AF5-B2E1E1284AAD}" type="sibTrans" cxnId="{7EE2BED3-FC1F-4FEC-B40B-1303E55257E6}">
      <dgm:prSet custT="1"/>
      <dgm:spPr>
        <a:solidFill>
          <a:srgbClr val="002060"/>
        </a:solidFill>
      </dgm:spPr>
      <dgm:t>
        <a:bodyPr/>
        <a:lstStyle/>
        <a:p>
          <a:endParaRPr lang="en-IN" sz="500"/>
        </a:p>
      </dgm:t>
    </dgm:pt>
    <dgm:pt modelId="{6AFF1263-3A2F-4DA0-B504-14D5CA2A4F10}">
      <dgm:prSet custT="1"/>
      <dgm:spPr>
        <a:solidFill>
          <a:srgbClr val="1B3F5F"/>
        </a:solidFill>
      </dgm:spPr>
      <dgm:t>
        <a:bodyPr/>
        <a:lstStyle/>
        <a:p>
          <a:pPr rtl="0"/>
          <a:r>
            <a:rPr lang="en-US" sz="800" dirty="0"/>
            <a:t>Extractions of  key – value pairs</a:t>
          </a:r>
          <a:endParaRPr lang="en-IN" sz="800" dirty="0"/>
        </a:p>
      </dgm:t>
    </dgm:pt>
    <dgm:pt modelId="{4646118B-A1F0-4BCF-A242-A2B219343EEB}" type="parTrans" cxnId="{6F6B8E69-40EB-4FF9-90AB-7559415BA9A5}">
      <dgm:prSet/>
      <dgm:spPr/>
      <dgm:t>
        <a:bodyPr/>
        <a:lstStyle/>
        <a:p>
          <a:endParaRPr lang="en-IN" sz="900"/>
        </a:p>
      </dgm:t>
    </dgm:pt>
    <dgm:pt modelId="{31CCDE20-A4F7-42B5-9D9A-4C0E7C8A4195}" type="sibTrans" cxnId="{6F6B8E69-40EB-4FF9-90AB-7559415BA9A5}">
      <dgm:prSet custT="1"/>
      <dgm:spPr>
        <a:solidFill>
          <a:srgbClr val="002060"/>
        </a:solidFill>
      </dgm:spPr>
      <dgm:t>
        <a:bodyPr/>
        <a:lstStyle/>
        <a:p>
          <a:endParaRPr lang="en-IN" sz="500"/>
        </a:p>
      </dgm:t>
    </dgm:pt>
    <dgm:pt modelId="{A861B362-C077-415D-9071-C56CE1A809D6}">
      <dgm:prSet custT="1"/>
      <dgm:spPr>
        <a:solidFill>
          <a:srgbClr val="1B3F5F"/>
        </a:solidFill>
      </dgm:spPr>
      <dgm:t>
        <a:bodyPr/>
        <a:lstStyle/>
        <a:p>
          <a:pPr rtl="0"/>
          <a:r>
            <a:rPr lang="en-IN" sz="800" dirty="0"/>
            <a:t>Extracted data </a:t>
          </a:r>
        </a:p>
      </dgm:t>
    </dgm:pt>
    <dgm:pt modelId="{AA444818-0636-4A3E-A0B8-9584AC4F1B04}" type="parTrans" cxnId="{4186FD04-2C6E-4E0E-A05C-E3F527B6E3F5}">
      <dgm:prSet/>
      <dgm:spPr/>
      <dgm:t>
        <a:bodyPr/>
        <a:lstStyle/>
        <a:p>
          <a:endParaRPr lang="en-IN" sz="900"/>
        </a:p>
      </dgm:t>
    </dgm:pt>
    <dgm:pt modelId="{3ADDE393-059B-4A06-AA7C-86F0DA7B7B4A}" type="sibTrans" cxnId="{4186FD04-2C6E-4E0E-A05C-E3F527B6E3F5}">
      <dgm:prSet/>
      <dgm:spPr/>
      <dgm:t>
        <a:bodyPr/>
        <a:lstStyle/>
        <a:p>
          <a:endParaRPr lang="en-IN" sz="900"/>
        </a:p>
      </dgm:t>
    </dgm:pt>
    <dgm:pt modelId="{D5FBACAD-E84C-4E60-8E2A-E19CF26610B6}" type="pres">
      <dgm:prSet presAssocID="{840EAD18-13FA-470D-94FB-F1B2EEEB9C7D}" presName="Name0" presStyleCnt="0">
        <dgm:presLayoutVars>
          <dgm:dir/>
          <dgm:resizeHandles val="exact"/>
        </dgm:presLayoutVars>
      </dgm:prSet>
      <dgm:spPr/>
      <dgm:t>
        <a:bodyPr/>
        <a:lstStyle/>
        <a:p>
          <a:endParaRPr lang="en-IN"/>
        </a:p>
      </dgm:t>
    </dgm:pt>
    <dgm:pt modelId="{0E117E89-79D7-4D94-A95E-AB4630C1F9A1}" type="pres">
      <dgm:prSet presAssocID="{4FCE2E33-C89D-47E8-8666-33314752FB90}" presName="composite" presStyleCnt="0"/>
      <dgm:spPr/>
    </dgm:pt>
    <dgm:pt modelId="{7BE1B098-1061-402E-B48B-7BF4FE415F9A}" type="pres">
      <dgm:prSet presAssocID="{4FCE2E33-C89D-47E8-8666-33314752FB90}" presName="imagSh" presStyleLbl="bgImgPlace1" presStyleIdx="0" presStyleCnt="5"/>
      <dgm:spPr>
        <a:blipFill rotWithShape="1">
          <a:blip xmlns:r="http://schemas.openxmlformats.org/officeDocument/2006/relationships" r:embed="rId1"/>
          <a:stretch>
            <a:fillRect/>
          </a:stretch>
        </a:blipFill>
      </dgm:spPr>
    </dgm:pt>
    <dgm:pt modelId="{EC1064BC-2D13-41F1-909C-E4DDFBB7955A}" type="pres">
      <dgm:prSet presAssocID="{4FCE2E33-C89D-47E8-8666-33314752FB90}" presName="txNode" presStyleLbl="node1" presStyleIdx="0" presStyleCnt="5">
        <dgm:presLayoutVars>
          <dgm:bulletEnabled val="1"/>
        </dgm:presLayoutVars>
      </dgm:prSet>
      <dgm:spPr/>
      <dgm:t>
        <a:bodyPr/>
        <a:lstStyle/>
        <a:p>
          <a:endParaRPr lang="en-IN"/>
        </a:p>
      </dgm:t>
    </dgm:pt>
    <dgm:pt modelId="{CC77ABFB-28E6-429C-A0E3-BEE4CD9F6A9A}" type="pres">
      <dgm:prSet presAssocID="{C9A9C4C5-3DFB-44F5-BB80-EDA4E0E68DC8}" presName="sibTrans" presStyleLbl="sibTrans2D1" presStyleIdx="0" presStyleCnt="4" custScaleX="176234" custScaleY="118739"/>
      <dgm:spPr/>
      <dgm:t>
        <a:bodyPr/>
        <a:lstStyle/>
        <a:p>
          <a:endParaRPr lang="en-IN"/>
        </a:p>
      </dgm:t>
    </dgm:pt>
    <dgm:pt modelId="{3E60792F-BA89-4235-9AC2-515141D7D4C8}" type="pres">
      <dgm:prSet presAssocID="{C9A9C4C5-3DFB-44F5-BB80-EDA4E0E68DC8}" presName="connTx" presStyleLbl="sibTrans2D1" presStyleIdx="0" presStyleCnt="4"/>
      <dgm:spPr/>
      <dgm:t>
        <a:bodyPr/>
        <a:lstStyle/>
        <a:p>
          <a:endParaRPr lang="en-IN"/>
        </a:p>
      </dgm:t>
    </dgm:pt>
    <dgm:pt modelId="{D63FD259-1779-44F9-BC64-B1BA514E0FA2}" type="pres">
      <dgm:prSet presAssocID="{19571966-4D92-4B94-84B1-62F19FA0A5E4}" presName="composite" presStyleCnt="0"/>
      <dgm:spPr/>
    </dgm:pt>
    <dgm:pt modelId="{0DC0B0D8-DB6E-4F61-BA8F-B7B301F159BA}" type="pres">
      <dgm:prSet presAssocID="{19571966-4D92-4B94-84B1-62F19FA0A5E4}" presName="imagSh" presStyleLbl="bgImgPlace1" presStyleIdx="1" presStyleCnt="5" custScaleY="53482"/>
      <dgm:spPr>
        <a:blipFill rotWithShape="1">
          <a:blip xmlns:r="http://schemas.openxmlformats.org/officeDocument/2006/relationships" r:embed="rId2"/>
          <a:stretch>
            <a:fillRect/>
          </a:stretch>
        </a:blipFill>
      </dgm:spPr>
    </dgm:pt>
    <dgm:pt modelId="{DD43B73D-DEF9-444C-8E74-9BB33F467C05}" type="pres">
      <dgm:prSet presAssocID="{19571966-4D92-4B94-84B1-62F19FA0A5E4}" presName="txNode" presStyleLbl="node1" presStyleIdx="1" presStyleCnt="5" custLinFactNeighborY="9980">
        <dgm:presLayoutVars>
          <dgm:bulletEnabled val="1"/>
        </dgm:presLayoutVars>
      </dgm:prSet>
      <dgm:spPr/>
      <dgm:t>
        <a:bodyPr/>
        <a:lstStyle/>
        <a:p>
          <a:endParaRPr lang="en-IN"/>
        </a:p>
      </dgm:t>
    </dgm:pt>
    <dgm:pt modelId="{75A228A2-70D2-45CE-AEAE-1BC9A9CCE54B}" type="pres">
      <dgm:prSet presAssocID="{E6646DAF-A990-44A5-9569-7ECBEF8B0C7D}" presName="sibTrans" presStyleLbl="sibTrans2D1" presStyleIdx="1" presStyleCnt="4" custScaleX="176234" custScaleY="118739"/>
      <dgm:spPr/>
      <dgm:t>
        <a:bodyPr/>
        <a:lstStyle/>
        <a:p>
          <a:endParaRPr lang="en-IN"/>
        </a:p>
      </dgm:t>
    </dgm:pt>
    <dgm:pt modelId="{187E63C7-F7D3-4B1D-82AA-3C8C92D9AE39}" type="pres">
      <dgm:prSet presAssocID="{E6646DAF-A990-44A5-9569-7ECBEF8B0C7D}" presName="connTx" presStyleLbl="sibTrans2D1" presStyleIdx="1" presStyleCnt="4"/>
      <dgm:spPr/>
      <dgm:t>
        <a:bodyPr/>
        <a:lstStyle/>
        <a:p>
          <a:endParaRPr lang="en-IN"/>
        </a:p>
      </dgm:t>
    </dgm:pt>
    <dgm:pt modelId="{0FCD03BB-76C7-469B-AE70-7B8599E00432}" type="pres">
      <dgm:prSet presAssocID="{F3008E87-A0D8-4644-BDDB-EA2207221DB3}" presName="composite" presStyleCnt="0"/>
      <dgm:spPr/>
    </dgm:pt>
    <dgm:pt modelId="{BF727512-E722-4C0A-9FA1-83001EDC2889}" type="pres">
      <dgm:prSet presAssocID="{F3008E87-A0D8-4644-BDDB-EA2207221DB3}" presName="imagSh" presStyleLbl="bgImgPlace1" presStyleIdx="2" presStyleCnt="5"/>
      <dgm:spPr>
        <a:blipFill rotWithShape="1">
          <a:blip xmlns:r="http://schemas.openxmlformats.org/officeDocument/2006/relationships" r:embed="rId3"/>
          <a:stretch>
            <a:fillRect/>
          </a:stretch>
        </a:blipFill>
      </dgm:spPr>
    </dgm:pt>
    <dgm:pt modelId="{18C7D49B-B143-4B0B-B0D6-77464FB19D58}" type="pres">
      <dgm:prSet presAssocID="{F3008E87-A0D8-4644-BDDB-EA2207221DB3}" presName="txNode" presStyleLbl="node1" presStyleIdx="2" presStyleCnt="5">
        <dgm:presLayoutVars>
          <dgm:bulletEnabled val="1"/>
        </dgm:presLayoutVars>
      </dgm:prSet>
      <dgm:spPr/>
      <dgm:t>
        <a:bodyPr/>
        <a:lstStyle/>
        <a:p>
          <a:endParaRPr lang="en-IN"/>
        </a:p>
      </dgm:t>
    </dgm:pt>
    <dgm:pt modelId="{91F680F6-4E0B-4136-A26D-FC9E7DE3A3FB}" type="pres">
      <dgm:prSet presAssocID="{264D1A39-24E6-45AF-8AF5-B2E1E1284AAD}" presName="sibTrans" presStyleLbl="sibTrans2D1" presStyleIdx="2" presStyleCnt="4" custScaleX="176234" custScaleY="118739"/>
      <dgm:spPr/>
      <dgm:t>
        <a:bodyPr/>
        <a:lstStyle/>
        <a:p>
          <a:endParaRPr lang="en-IN"/>
        </a:p>
      </dgm:t>
    </dgm:pt>
    <dgm:pt modelId="{B817EA26-37A8-4658-91E0-2564489FAFA4}" type="pres">
      <dgm:prSet presAssocID="{264D1A39-24E6-45AF-8AF5-B2E1E1284AAD}" presName="connTx" presStyleLbl="sibTrans2D1" presStyleIdx="2" presStyleCnt="4"/>
      <dgm:spPr/>
      <dgm:t>
        <a:bodyPr/>
        <a:lstStyle/>
        <a:p>
          <a:endParaRPr lang="en-IN"/>
        </a:p>
      </dgm:t>
    </dgm:pt>
    <dgm:pt modelId="{E2854666-B338-46EC-B10D-415C5424DF35}" type="pres">
      <dgm:prSet presAssocID="{6AFF1263-3A2F-4DA0-B504-14D5CA2A4F10}" presName="composite" presStyleCnt="0"/>
      <dgm:spPr/>
    </dgm:pt>
    <dgm:pt modelId="{4193641B-72CE-4D91-8CC5-274F0A4AB4C5}" type="pres">
      <dgm:prSet presAssocID="{6AFF1263-3A2F-4DA0-B504-14D5CA2A4F10}" presName="imagSh" presStyleLbl="bgImgPlace1" presStyleIdx="3" presStyleCnt="5"/>
      <dgm:spPr>
        <a:blipFill rotWithShape="1">
          <a:blip xmlns:r="http://schemas.openxmlformats.org/officeDocument/2006/relationships" r:embed="rId4"/>
          <a:stretch>
            <a:fillRect/>
          </a:stretch>
        </a:blipFill>
      </dgm:spPr>
    </dgm:pt>
    <dgm:pt modelId="{69A4DF55-CEC9-4E51-A707-BD58A71DBEC1}" type="pres">
      <dgm:prSet presAssocID="{6AFF1263-3A2F-4DA0-B504-14D5CA2A4F10}" presName="txNode" presStyleLbl="node1" presStyleIdx="3" presStyleCnt="5">
        <dgm:presLayoutVars>
          <dgm:bulletEnabled val="1"/>
        </dgm:presLayoutVars>
      </dgm:prSet>
      <dgm:spPr/>
      <dgm:t>
        <a:bodyPr/>
        <a:lstStyle/>
        <a:p>
          <a:endParaRPr lang="en-IN"/>
        </a:p>
      </dgm:t>
    </dgm:pt>
    <dgm:pt modelId="{E0AFAA37-680A-425A-87FD-0534D892C8F8}" type="pres">
      <dgm:prSet presAssocID="{31CCDE20-A4F7-42B5-9D9A-4C0E7C8A4195}" presName="sibTrans" presStyleLbl="sibTrans2D1" presStyleIdx="3" presStyleCnt="4" custScaleX="176234" custScaleY="118739"/>
      <dgm:spPr/>
      <dgm:t>
        <a:bodyPr/>
        <a:lstStyle/>
        <a:p>
          <a:endParaRPr lang="en-IN"/>
        </a:p>
      </dgm:t>
    </dgm:pt>
    <dgm:pt modelId="{547871CF-2143-4339-A50A-381EB6D35465}" type="pres">
      <dgm:prSet presAssocID="{31CCDE20-A4F7-42B5-9D9A-4C0E7C8A4195}" presName="connTx" presStyleLbl="sibTrans2D1" presStyleIdx="3" presStyleCnt="4"/>
      <dgm:spPr/>
      <dgm:t>
        <a:bodyPr/>
        <a:lstStyle/>
        <a:p>
          <a:endParaRPr lang="en-IN"/>
        </a:p>
      </dgm:t>
    </dgm:pt>
    <dgm:pt modelId="{88C7AFC4-DBC7-438A-B9F5-73DD53DEE163}" type="pres">
      <dgm:prSet presAssocID="{A861B362-C077-415D-9071-C56CE1A809D6}" presName="composite" presStyleCnt="0"/>
      <dgm:spPr/>
    </dgm:pt>
    <dgm:pt modelId="{6F2C9ED1-B654-4837-993A-2E069C1AFEA4}" type="pres">
      <dgm:prSet presAssocID="{A861B362-C077-415D-9071-C56CE1A809D6}" presName="imagSh" presStyleLbl="bgImgPlace1" presStyleIdx="4" presStyleCnt="5"/>
      <dgm:spPr>
        <a:blipFill rotWithShape="1">
          <a:blip xmlns:r="http://schemas.openxmlformats.org/officeDocument/2006/relationships" r:embed="rId5"/>
          <a:stretch>
            <a:fillRect/>
          </a:stretch>
        </a:blipFill>
      </dgm:spPr>
    </dgm:pt>
    <dgm:pt modelId="{5E17E5BD-49A0-4CA8-BD1F-F373844D7C24}" type="pres">
      <dgm:prSet presAssocID="{A861B362-C077-415D-9071-C56CE1A809D6}" presName="txNode" presStyleLbl="node1" presStyleIdx="4" presStyleCnt="5">
        <dgm:presLayoutVars>
          <dgm:bulletEnabled val="1"/>
        </dgm:presLayoutVars>
      </dgm:prSet>
      <dgm:spPr/>
      <dgm:t>
        <a:bodyPr/>
        <a:lstStyle/>
        <a:p>
          <a:endParaRPr lang="en-IN"/>
        </a:p>
      </dgm:t>
    </dgm:pt>
  </dgm:ptLst>
  <dgm:cxnLst>
    <dgm:cxn modelId="{72EBE790-B772-40D2-892B-6D8B2F075C3F}" type="presOf" srcId="{264D1A39-24E6-45AF-8AF5-B2E1E1284AAD}" destId="{B817EA26-37A8-4658-91E0-2564489FAFA4}" srcOrd="1" destOrd="0" presId="urn:microsoft.com/office/officeart/2005/8/layout/hProcess10"/>
    <dgm:cxn modelId="{3F9F2224-62E9-4FC6-88D2-D3CC34D3E8C5}" type="presOf" srcId="{C9A9C4C5-3DFB-44F5-BB80-EDA4E0E68DC8}" destId="{CC77ABFB-28E6-429C-A0E3-BEE4CD9F6A9A}" srcOrd="0" destOrd="0" presId="urn:microsoft.com/office/officeart/2005/8/layout/hProcess10"/>
    <dgm:cxn modelId="{CE4AF0D6-CD28-4D4F-9C74-C2C7824FE6AA}" type="presOf" srcId="{C9A9C4C5-3DFB-44F5-BB80-EDA4E0E68DC8}" destId="{3E60792F-BA89-4235-9AC2-515141D7D4C8}" srcOrd="1" destOrd="0" presId="urn:microsoft.com/office/officeart/2005/8/layout/hProcess10"/>
    <dgm:cxn modelId="{A60A6DD8-C6D7-4A8D-83AF-CE7F7263679C}" type="presOf" srcId="{F3008E87-A0D8-4644-BDDB-EA2207221DB3}" destId="{18C7D49B-B143-4B0B-B0D6-77464FB19D58}" srcOrd="0" destOrd="0" presId="urn:microsoft.com/office/officeart/2005/8/layout/hProcess10"/>
    <dgm:cxn modelId="{04FAE351-B7E0-4FC2-86AF-B80BF3A1594C}" type="presOf" srcId="{264D1A39-24E6-45AF-8AF5-B2E1E1284AAD}" destId="{91F680F6-4E0B-4136-A26D-FC9E7DE3A3FB}" srcOrd="0" destOrd="0" presId="urn:microsoft.com/office/officeart/2005/8/layout/hProcess10"/>
    <dgm:cxn modelId="{AE74365D-346C-49AB-89EC-18CA79582DB0}" type="presOf" srcId="{19571966-4D92-4B94-84B1-62F19FA0A5E4}" destId="{DD43B73D-DEF9-444C-8E74-9BB33F467C05}" srcOrd="0" destOrd="0" presId="urn:microsoft.com/office/officeart/2005/8/layout/hProcess10"/>
    <dgm:cxn modelId="{62601331-0304-407B-90AA-C066673017C9}" srcId="{840EAD18-13FA-470D-94FB-F1B2EEEB9C7D}" destId="{19571966-4D92-4B94-84B1-62F19FA0A5E4}" srcOrd="1" destOrd="0" parTransId="{72E1CFC0-30CF-4411-B9CE-C9EA1844F00B}" sibTransId="{E6646DAF-A990-44A5-9569-7ECBEF8B0C7D}"/>
    <dgm:cxn modelId="{981CAD96-5CFC-4297-AAC6-DC2B258CD885}" type="presOf" srcId="{4FCE2E33-C89D-47E8-8666-33314752FB90}" destId="{EC1064BC-2D13-41F1-909C-E4DDFBB7955A}" srcOrd="0" destOrd="0" presId="urn:microsoft.com/office/officeart/2005/8/layout/hProcess10"/>
    <dgm:cxn modelId="{FF634F1D-0AA5-4CEE-B8E7-79DB09A01F2E}" srcId="{840EAD18-13FA-470D-94FB-F1B2EEEB9C7D}" destId="{4FCE2E33-C89D-47E8-8666-33314752FB90}" srcOrd="0" destOrd="0" parTransId="{AD69692B-01DF-4693-BB13-F8EA68EE1054}" sibTransId="{C9A9C4C5-3DFB-44F5-BB80-EDA4E0E68DC8}"/>
    <dgm:cxn modelId="{B81C522B-A106-4C9E-BBBC-82F73694566D}" type="presOf" srcId="{31CCDE20-A4F7-42B5-9D9A-4C0E7C8A4195}" destId="{547871CF-2143-4339-A50A-381EB6D35465}" srcOrd="1" destOrd="0" presId="urn:microsoft.com/office/officeart/2005/8/layout/hProcess10"/>
    <dgm:cxn modelId="{1AFD43A5-9EA5-4CA7-8392-39EFD84FF80A}" type="presOf" srcId="{31CCDE20-A4F7-42B5-9D9A-4C0E7C8A4195}" destId="{E0AFAA37-680A-425A-87FD-0534D892C8F8}" srcOrd="0" destOrd="0" presId="urn:microsoft.com/office/officeart/2005/8/layout/hProcess10"/>
    <dgm:cxn modelId="{4186FD04-2C6E-4E0E-A05C-E3F527B6E3F5}" srcId="{840EAD18-13FA-470D-94FB-F1B2EEEB9C7D}" destId="{A861B362-C077-415D-9071-C56CE1A809D6}" srcOrd="4" destOrd="0" parTransId="{AA444818-0636-4A3E-A0B8-9584AC4F1B04}" sibTransId="{3ADDE393-059B-4A06-AA7C-86F0DA7B7B4A}"/>
    <dgm:cxn modelId="{A927E3E4-D450-4F11-A51D-B816ED750DC2}" type="presOf" srcId="{E6646DAF-A990-44A5-9569-7ECBEF8B0C7D}" destId="{75A228A2-70D2-45CE-AEAE-1BC9A9CCE54B}" srcOrd="0" destOrd="0" presId="urn:microsoft.com/office/officeart/2005/8/layout/hProcess10"/>
    <dgm:cxn modelId="{6F6B8E69-40EB-4FF9-90AB-7559415BA9A5}" srcId="{840EAD18-13FA-470D-94FB-F1B2EEEB9C7D}" destId="{6AFF1263-3A2F-4DA0-B504-14D5CA2A4F10}" srcOrd="3" destOrd="0" parTransId="{4646118B-A1F0-4BCF-A242-A2B219343EEB}" sibTransId="{31CCDE20-A4F7-42B5-9D9A-4C0E7C8A4195}"/>
    <dgm:cxn modelId="{7EE2BED3-FC1F-4FEC-B40B-1303E55257E6}" srcId="{840EAD18-13FA-470D-94FB-F1B2EEEB9C7D}" destId="{F3008E87-A0D8-4644-BDDB-EA2207221DB3}" srcOrd="2" destOrd="0" parTransId="{61DB47DF-71F9-4CC1-A1D1-B18F6104E9F3}" sibTransId="{264D1A39-24E6-45AF-8AF5-B2E1E1284AAD}"/>
    <dgm:cxn modelId="{3260A87A-2243-49D4-83E8-0F09AE5FA7EC}" type="presOf" srcId="{E6646DAF-A990-44A5-9569-7ECBEF8B0C7D}" destId="{187E63C7-F7D3-4B1D-82AA-3C8C92D9AE39}" srcOrd="1" destOrd="0" presId="urn:microsoft.com/office/officeart/2005/8/layout/hProcess10"/>
    <dgm:cxn modelId="{4AA567FC-FD75-4082-98B0-4C5686FF400C}" type="presOf" srcId="{6AFF1263-3A2F-4DA0-B504-14D5CA2A4F10}" destId="{69A4DF55-CEC9-4E51-A707-BD58A71DBEC1}" srcOrd="0" destOrd="0" presId="urn:microsoft.com/office/officeart/2005/8/layout/hProcess10"/>
    <dgm:cxn modelId="{84CB394C-1ABF-482B-BF6D-2D638C7ABA0A}" type="presOf" srcId="{A861B362-C077-415D-9071-C56CE1A809D6}" destId="{5E17E5BD-49A0-4CA8-BD1F-F373844D7C24}" srcOrd="0" destOrd="0" presId="urn:microsoft.com/office/officeart/2005/8/layout/hProcess10"/>
    <dgm:cxn modelId="{8915654A-C06A-46B7-940E-AEDEC165BE2B}" type="presOf" srcId="{840EAD18-13FA-470D-94FB-F1B2EEEB9C7D}" destId="{D5FBACAD-E84C-4E60-8E2A-E19CF26610B6}" srcOrd="0" destOrd="0" presId="urn:microsoft.com/office/officeart/2005/8/layout/hProcess10"/>
    <dgm:cxn modelId="{0EE1D37F-835C-4350-B744-7933A1A0C777}" type="presParOf" srcId="{D5FBACAD-E84C-4E60-8E2A-E19CF26610B6}" destId="{0E117E89-79D7-4D94-A95E-AB4630C1F9A1}" srcOrd="0" destOrd="0" presId="urn:microsoft.com/office/officeart/2005/8/layout/hProcess10"/>
    <dgm:cxn modelId="{F588D808-1003-48BC-B0E0-4C6B11F7386D}" type="presParOf" srcId="{0E117E89-79D7-4D94-A95E-AB4630C1F9A1}" destId="{7BE1B098-1061-402E-B48B-7BF4FE415F9A}" srcOrd="0" destOrd="0" presId="urn:microsoft.com/office/officeart/2005/8/layout/hProcess10"/>
    <dgm:cxn modelId="{D898212E-0E02-4A53-8130-27E6CB256FAD}" type="presParOf" srcId="{0E117E89-79D7-4D94-A95E-AB4630C1F9A1}" destId="{EC1064BC-2D13-41F1-909C-E4DDFBB7955A}" srcOrd="1" destOrd="0" presId="urn:microsoft.com/office/officeart/2005/8/layout/hProcess10"/>
    <dgm:cxn modelId="{88D4DE2D-3CFE-4B01-96BE-A60FEEA04CF3}" type="presParOf" srcId="{D5FBACAD-E84C-4E60-8E2A-E19CF26610B6}" destId="{CC77ABFB-28E6-429C-A0E3-BEE4CD9F6A9A}" srcOrd="1" destOrd="0" presId="urn:microsoft.com/office/officeart/2005/8/layout/hProcess10"/>
    <dgm:cxn modelId="{C5EC1171-D034-4D13-8D80-0CFD4493E4CA}" type="presParOf" srcId="{CC77ABFB-28E6-429C-A0E3-BEE4CD9F6A9A}" destId="{3E60792F-BA89-4235-9AC2-515141D7D4C8}" srcOrd="0" destOrd="0" presId="urn:microsoft.com/office/officeart/2005/8/layout/hProcess10"/>
    <dgm:cxn modelId="{3834FB99-3860-42BF-B1AA-7F0C24902BF1}" type="presParOf" srcId="{D5FBACAD-E84C-4E60-8E2A-E19CF26610B6}" destId="{D63FD259-1779-44F9-BC64-B1BA514E0FA2}" srcOrd="2" destOrd="0" presId="urn:microsoft.com/office/officeart/2005/8/layout/hProcess10"/>
    <dgm:cxn modelId="{B07E6462-AAC4-4F34-90A7-2EA59337A21D}" type="presParOf" srcId="{D63FD259-1779-44F9-BC64-B1BA514E0FA2}" destId="{0DC0B0D8-DB6E-4F61-BA8F-B7B301F159BA}" srcOrd="0" destOrd="0" presId="urn:microsoft.com/office/officeart/2005/8/layout/hProcess10"/>
    <dgm:cxn modelId="{AA819EE2-EB68-4370-8FBF-AFF7467E4128}" type="presParOf" srcId="{D63FD259-1779-44F9-BC64-B1BA514E0FA2}" destId="{DD43B73D-DEF9-444C-8E74-9BB33F467C05}" srcOrd="1" destOrd="0" presId="urn:microsoft.com/office/officeart/2005/8/layout/hProcess10"/>
    <dgm:cxn modelId="{77DF491E-460B-4432-9FE4-5F9FA8AC4246}" type="presParOf" srcId="{D5FBACAD-E84C-4E60-8E2A-E19CF26610B6}" destId="{75A228A2-70D2-45CE-AEAE-1BC9A9CCE54B}" srcOrd="3" destOrd="0" presId="urn:microsoft.com/office/officeart/2005/8/layout/hProcess10"/>
    <dgm:cxn modelId="{8A727995-E099-4635-B514-A35921C84996}" type="presParOf" srcId="{75A228A2-70D2-45CE-AEAE-1BC9A9CCE54B}" destId="{187E63C7-F7D3-4B1D-82AA-3C8C92D9AE39}" srcOrd="0" destOrd="0" presId="urn:microsoft.com/office/officeart/2005/8/layout/hProcess10"/>
    <dgm:cxn modelId="{F6FE5091-C064-4C60-983F-C2EB1F737EDB}" type="presParOf" srcId="{D5FBACAD-E84C-4E60-8E2A-E19CF26610B6}" destId="{0FCD03BB-76C7-469B-AE70-7B8599E00432}" srcOrd="4" destOrd="0" presId="urn:microsoft.com/office/officeart/2005/8/layout/hProcess10"/>
    <dgm:cxn modelId="{2EE0BB69-F81F-48C1-993D-FF8EEA6D8887}" type="presParOf" srcId="{0FCD03BB-76C7-469B-AE70-7B8599E00432}" destId="{BF727512-E722-4C0A-9FA1-83001EDC2889}" srcOrd="0" destOrd="0" presId="urn:microsoft.com/office/officeart/2005/8/layout/hProcess10"/>
    <dgm:cxn modelId="{2BCC3D49-04B2-4477-8F10-5B7CDA566CB6}" type="presParOf" srcId="{0FCD03BB-76C7-469B-AE70-7B8599E00432}" destId="{18C7D49B-B143-4B0B-B0D6-77464FB19D58}" srcOrd="1" destOrd="0" presId="urn:microsoft.com/office/officeart/2005/8/layout/hProcess10"/>
    <dgm:cxn modelId="{18B48E39-2EFF-4122-82D2-A4F60ED60645}" type="presParOf" srcId="{D5FBACAD-E84C-4E60-8E2A-E19CF26610B6}" destId="{91F680F6-4E0B-4136-A26D-FC9E7DE3A3FB}" srcOrd="5" destOrd="0" presId="urn:microsoft.com/office/officeart/2005/8/layout/hProcess10"/>
    <dgm:cxn modelId="{70A5613B-4556-4E81-8B0B-D541A07F4373}" type="presParOf" srcId="{91F680F6-4E0B-4136-A26D-FC9E7DE3A3FB}" destId="{B817EA26-37A8-4658-91E0-2564489FAFA4}" srcOrd="0" destOrd="0" presId="urn:microsoft.com/office/officeart/2005/8/layout/hProcess10"/>
    <dgm:cxn modelId="{643A0C85-D68B-4E84-8444-BEE52B1B2740}" type="presParOf" srcId="{D5FBACAD-E84C-4E60-8E2A-E19CF26610B6}" destId="{E2854666-B338-46EC-B10D-415C5424DF35}" srcOrd="6" destOrd="0" presId="urn:microsoft.com/office/officeart/2005/8/layout/hProcess10"/>
    <dgm:cxn modelId="{691F73A2-6828-4903-B5CC-C782343DF610}" type="presParOf" srcId="{E2854666-B338-46EC-B10D-415C5424DF35}" destId="{4193641B-72CE-4D91-8CC5-274F0A4AB4C5}" srcOrd="0" destOrd="0" presId="urn:microsoft.com/office/officeart/2005/8/layout/hProcess10"/>
    <dgm:cxn modelId="{54B0564A-E9F8-4D0E-9A3B-C8EC436059D4}" type="presParOf" srcId="{E2854666-B338-46EC-B10D-415C5424DF35}" destId="{69A4DF55-CEC9-4E51-A707-BD58A71DBEC1}" srcOrd="1" destOrd="0" presId="urn:microsoft.com/office/officeart/2005/8/layout/hProcess10"/>
    <dgm:cxn modelId="{308AEFE1-B626-49E2-A751-032DD301201D}" type="presParOf" srcId="{D5FBACAD-E84C-4E60-8E2A-E19CF26610B6}" destId="{E0AFAA37-680A-425A-87FD-0534D892C8F8}" srcOrd="7" destOrd="0" presId="urn:microsoft.com/office/officeart/2005/8/layout/hProcess10"/>
    <dgm:cxn modelId="{227BD83E-9100-40DC-9C95-53684D01ACEE}" type="presParOf" srcId="{E0AFAA37-680A-425A-87FD-0534D892C8F8}" destId="{547871CF-2143-4339-A50A-381EB6D35465}" srcOrd="0" destOrd="0" presId="urn:microsoft.com/office/officeart/2005/8/layout/hProcess10"/>
    <dgm:cxn modelId="{3A479D1E-72EA-46D3-BEF2-D19C3F6A12DA}" type="presParOf" srcId="{D5FBACAD-E84C-4E60-8E2A-E19CF26610B6}" destId="{88C7AFC4-DBC7-438A-B9F5-73DD53DEE163}" srcOrd="8" destOrd="0" presId="urn:microsoft.com/office/officeart/2005/8/layout/hProcess10"/>
    <dgm:cxn modelId="{0AC5D7C8-DC9F-4137-91D8-1D30116BCDED}" type="presParOf" srcId="{88C7AFC4-DBC7-438A-B9F5-73DD53DEE163}" destId="{6F2C9ED1-B654-4837-993A-2E069C1AFEA4}" srcOrd="0" destOrd="0" presId="urn:microsoft.com/office/officeart/2005/8/layout/hProcess10"/>
    <dgm:cxn modelId="{D0CC486D-0325-421C-8FB8-F64A8ADA8972}" type="presParOf" srcId="{88C7AFC4-DBC7-438A-B9F5-73DD53DEE163}" destId="{5E17E5BD-49A0-4CA8-BD1F-F373844D7C24}" srcOrd="1" destOrd="0" presId="urn:microsoft.com/office/officeart/2005/8/layout/hProcess10"/>
  </dgm:cxnLst>
  <dgm:bg/>
  <dgm:whole>
    <a:ln>
      <a:solidFill>
        <a:srgbClr val="002060"/>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4D66C2E-E802-469C-B459-064A60F9B8D1}"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IN"/>
        </a:p>
      </dgm:t>
    </dgm:pt>
    <dgm:pt modelId="{67584FCF-328D-413C-94B9-5F30AF66A119}">
      <dgm:prSet/>
      <dgm:spPr>
        <a:noFill/>
      </dgm:spPr>
      <dgm:t>
        <a:bodyPr/>
        <a:lstStyle/>
        <a:p>
          <a:pPr algn="ctr" rtl="0"/>
          <a:r>
            <a:rPr lang="en-IN" smtClean="0">
              <a:solidFill>
                <a:schemeClr val="tx1"/>
              </a:solidFill>
            </a:rPr>
            <a:t>Unstructured Text Data</a:t>
          </a:r>
          <a:endParaRPr lang="en-IN">
            <a:solidFill>
              <a:schemeClr val="tx1"/>
            </a:solidFill>
          </a:endParaRPr>
        </a:p>
      </dgm:t>
    </dgm:pt>
    <dgm:pt modelId="{AC677167-2A5B-4B3A-B4CD-885B247CE374}" type="parTrans" cxnId="{B1B826F2-ABFD-44F6-95EF-BD280C79C28C}">
      <dgm:prSet/>
      <dgm:spPr/>
      <dgm:t>
        <a:bodyPr/>
        <a:lstStyle/>
        <a:p>
          <a:pPr algn="ctr"/>
          <a:endParaRPr lang="en-IN"/>
        </a:p>
      </dgm:t>
    </dgm:pt>
    <dgm:pt modelId="{DC378E16-2756-4A0B-8522-DCE0384BA3A4}" type="sibTrans" cxnId="{B1B826F2-ABFD-44F6-95EF-BD280C79C28C}">
      <dgm:prSet/>
      <dgm:spPr/>
      <dgm:t>
        <a:bodyPr/>
        <a:lstStyle/>
        <a:p>
          <a:pPr algn="ctr"/>
          <a:endParaRPr lang="en-IN"/>
        </a:p>
      </dgm:t>
    </dgm:pt>
    <dgm:pt modelId="{0379A6D3-65F9-450A-8223-B40106C22A7F}" type="pres">
      <dgm:prSet presAssocID="{04D66C2E-E802-469C-B459-064A60F9B8D1}" presName="linear" presStyleCnt="0">
        <dgm:presLayoutVars>
          <dgm:dir/>
          <dgm:resizeHandles val="exact"/>
        </dgm:presLayoutVars>
      </dgm:prSet>
      <dgm:spPr/>
      <dgm:t>
        <a:bodyPr/>
        <a:lstStyle/>
        <a:p>
          <a:endParaRPr lang="en-IN"/>
        </a:p>
      </dgm:t>
    </dgm:pt>
    <dgm:pt modelId="{694672C8-DCDD-4649-A65F-001C34FB5C62}" type="pres">
      <dgm:prSet presAssocID="{67584FCF-328D-413C-94B9-5F30AF66A119}" presName="comp" presStyleCnt="0"/>
      <dgm:spPr/>
    </dgm:pt>
    <dgm:pt modelId="{0B5A2D94-CC7E-4BB3-87BE-6E5EA422C371}" type="pres">
      <dgm:prSet presAssocID="{67584FCF-328D-413C-94B9-5F30AF66A119}" presName="box" presStyleLbl="node1" presStyleIdx="0" presStyleCnt="1"/>
      <dgm:spPr/>
      <dgm:t>
        <a:bodyPr/>
        <a:lstStyle/>
        <a:p>
          <a:endParaRPr lang="en-IN"/>
        </a:p>
      </dgm:t>
    </dgm:pt>
    <dgm:pt modelId="{3DB02A92-856A-40AD-ADAD-AC4545B85BEF}" type="pres">
      <dgm:prSet presAssocID="{67584FCF-328D-413C-94B9-5F30AF66A119}" presName="img" presStyleLbl="fgImgPlace1" presStyleIdx="0" presStyleCnt="1" custScaleX="75057"/>
      <dgm:spPr>
        <a:blipFill rotWithShape="1">
          <a:blip xmlns:r="http://schemas.openxmlformats.org/officeDocument/2006/relationships" r:embed="rId1"/>
          <a:stretch>
            <a:fillRect/>
          </a:stretch>
        </a:blipFill>
      </dgm:spPr>
    </dgm:pt>
    <dgm:pt modelId="{04C7BDC1-8826-46EF-8EAC-54027E12709B}" type="pres">
      <dgm:prSet presAssocID="{67584FCF-328D-413C-94B9-5F30AF66A119}" presName="text" presStyleLbl="node1" presStyleIdx="0" presStyleCnt="1">
        <dgm:presLayoutVars>
          <dgm:bulletEnabled val="1"/>
        </dgm:presLayoutVars>
      </dgm:prSet>
      <dgm:spPr/>
      <dgm:t>
        <a:bodyPr/>
        <a:lstStyle/>
        <a:p>
          <a:endParaRPr lang="en-IN"/>
        </a:p>
      </dgm:t>
    </dgm:pt>
  </dgm:ptLst>
  <dgm:cxnLst>
    <dgm:cxn modelId="{7C6095BB-F3DB-4F6F-B59F-AB426A225618}" type="presOf" srcId="{04D66C2E-E802-469C-B459-064A60F9B8D1}" destId="{0379A6D3-65F9-450A-8223-B40106C22A7F}" srcOrd="0" destOrd="0" presId="urn:microsoft.com/office/officeart/2005/8/layout/vList4"/>
    <dgm:cxn modelId="{B1B826F2-ABFD-44F6-95EF-BD280C79C28C}" srcId="{04D66C2E-E802-469C-B459-064A60F9B8D1}" destId="{67584FCF-328D-413C-94B9-5F30AF66A119}" srcOrd="0" destOrd="0" parTransId="{AC677167-2A5B-4B3A-B4CD-885B247CE374}" sibTransId="{DC378E16-2756-4A0B-8522-DCE0384BA3A4}"/>
    <dgm:cxn modelId="{9421CF67-49AD-4E44-AB9A-3F9B25A1DD43}" type="presOf" srcId="{67584FCF-328D-413C-94B9-5F30AF66A119}" destId="{04C7BDC1-8826-46EF-8EAC-54027E12709B}" srcOrd="1" destOrd="0" presId="urn:microsoft.com/office/officeart/2005/8/layout/vList4"/>
    <dgm:cxn modelId="{A66355DB-0482-4CCD-979B-12457C596244}" type="presOf" srcId="{67584FCF-328D-413C-94B9-5F30AF66A119}" destId="{0B5A2D94-CC7E-4BB3-87BE-6E5EA422C371}" srcOrd="0" destOrd="0" presId="urn:microsoft.com/office/officeart/2005/8/layout/vList4"/>
    <dgm:cxn modelId="{01AE263C-9BDC-49CD-9D5D-A391A873135B}" type="presParOf" srcId="{0379A6D3-65F9-450A-8223-B40106C22A7F}" destId="{694672C8-DCDD-4649-A65F-001C34FB5C62}" srcOrd="0" destOrd="0" presId="urn:microsoft.com/office/officeart/2005/8/layout/vList4"/>
    <dgm:cxn modelId="{BB5106DE-E29C-4485-87DA-53EB48D6E3A7}" type="presParOf" srcId="{694672C8-DCDD-4649-A65F-001C34FB5C62}" destId="{0B5A2D94-CC7E-4BB3-87BE-6E5EA422C371}" srcOrd="0" destOrd="0" presId="urn:microsoft.com/office/officeart/2005/8/layout/vList4"/>
    <dgm:cxn modelId="{BC2532CC-9329-4174-BEA1-961DE205F8B7}" type="presParOf" srcId="{694672C8-DCDD-4649-A65F-001C34FB5C62}" destId="{3DB02A92-856A-40AD-ADAD-AC4545B85BEF}" srcOrd="1" destOrd="0" presId="urn:microsoft.com/office/officeart/2005/8/layout/vList4"/>
    <dgm:cxn modelId="{2AA749D3-92F0-460C-B259-97FB94908329}" type="presParOf" srcId="{694672C8-DCDD-4649-A65F-001C34FB5C62}" destId="{04C7BDC1-8826-46EF-8EAC-54027E12709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0ED5EA-B745-491A-B72A-1E3C43F75ACB}"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IN"/>
        </a:p>
      </dgm:t>
    </dgm:pt>
    <dgm:pt modelId="{33F7AD11-B49D-4867-8F42-59B545E81586}">
      <dgm:prSet/>
      <dgm:spPr/>
      <dgm:t>
        <a:bodyPr/>
        <a:lstStyle/>
        <a:p>
          <a:pPr rtl="0"/>
          <a:r>
            <a:rPr lang="en-IN" b="1" dirty="0" smtClean="0"/>
            <a:t>Debabrata Dutta, Founder and Executive Director</a:t>
          </a:r>
          <a:endParaRPr lang="en-IN" dirty="0"/>
        </a:p>
      </dgm:t>
    </dgm:pt>
    <dgm:pt modelId="{D6E6946E-0B0E-4B32-9338-A09C72EB397A}" type="parTrans" cxnId="{823263D5-6EE8-43E8-AC96-B6EF34427255}">
      <dgm:prSet/>
      <dgm:spPr/>
      <dgm:t>
        <a:bodyPr/>
        <a:lstStyle/>
        <a:p>
          <a:endParaRPr lang="en-IN"/>
        </a:p>
      </dgm:t>
    </dgm:pt>
    <dgm:pt modelId="{EC340119-8D61-4E6F-AA9F-790A9AEBF881}" type="sibTrans" cxnId="{823263D5-6EE8-43E8-AC96-B6EF34427255}">
      <dgm:prSet/>
      <dgm:spPr/>
      <dgm:t>
        <a:bodyPr/>
        <a:lstStyle/>
        <a:p>
          <a:endParaRPr lang="en-IN"/>
        </a:p>
      </dgm:t>
    </dgm:pt>
    <dgm:pt modelId="{B1BBC886-6BBF-44C3-8D83-BE3283D21463}">
      <dgm:prSet/>
      <dgm:spPr/>
      <dgm:t>
        <a:bodyPr/>
        <a:lstStyle/>
        <a:p>
          <a:pPr rtl="0"/>
          <a:r>
            <a:rPr lang="en-IN" b="1" smtClean="0"/>
            <a:t>Industry Experience</a:t>
          </a:r>
          <a:r>
            <a:rPr lang="en-IN" smtClean="0"/>
            <a:t>: 30 Years</a:t>
          </a:r>
          <a:endParaRPr lang="en-IN"/>
        </a:p>
      </dgm:t>
    </dgm:pt>
    <dgm:pt modelId="{63D6F97F-1B40-4223-98CC-95CCC59FA1E2}" type="parTrans" cxnId="{0C82CF62-9F76-48A3-8BED-5C78BD5A2384}">
      <dgm:prSet/>
      <dgm:spPr/>
      <dgm:t>
        <a:bodyPr/>
        <a:lstStyle/>
        <a:p>
          <a:endParaRPr lang="en-IN"/>
        </a:p>
      </dgm:t>
    </dgm:pt>
    <dgm:pt modelId="{0D43F782-D584-4B54-AFDF-F1D8960BA953}" type="sibTrans" cxnId="{0C82CF62-9F76-48A3-8BED-5C78BD5A2384}">
      <dgm:prSet/>
      <dgm:spPr/>
      <dgm:t>
        <a:bodyPr/>
        <a:lstStyle/>
        <a:p>
          <a:endParaRPr lang="en-IN"/>
        </a:p>
      </dgm:t>
    </dgm:pt>
    <dgm:pt modelId="{B557A2D5-E379-4A66-B3D1-CF04C07F1CB8}">
      <dgm:prSet/>
      <dgm:spPr/>
      <dgm:t>
        <a:bodyPr/>
        <a:lstStyle/>
        <a:p>
          <a:pPr rtl="0"/>
          <a:r>
            <a:rPr lang="en-IN" b="1" dirty="0" smtClean="0"/>
            <a:t>Past Organizations</a:t>
          </a:r>
          <a:r>
            <a:rPr lang="en-IN" dirty="0" smtClean="0"/>
            <a:t>: DRDO, Wipro, Lucent, </a:t>
          </a:r>
          <a:r>
            <a:rPr lang="en-IN" dirty="0" err="1" smtClean="0"/>
            <a:t>Ushacomm</a:t>
          </a:r>
          <a:endParaRPr lang="en-IN" dirty="0"/>
        </a:p>
      </dgm:t>
    </dgm:pt>
    <dgm:pt modelId="{A0634A5A-11EC-4F7E-8614-BFDE43FB93F3}" type="parTrans" cxnId="{E8E0E4FC-0519-48FC-B24C-650BDC02CDAC}">
      <dgm:prSet/>
      <dgm:spPr/>
      <dgm:t>
        <a:bodyPr/>
        <a:lstStyle/>
        <a:p>
          <a:endParaRPr lang="en-IN"/>
        </a:p>
      </dgm:t>
    </dgm:pt>
    <dgm:pt modelId="{6F33B5EA-1BC6-4747-BB32-347863FDB8B0}" type="sibTrans" cxnId="{E8E0E4FC-0519-48FC-B24C-650BDC02CDAC}">
      <dgm:prSet/>
      <dgm:spPr/>
      <dgm:t>
        <a:bodyPr/>
        <a:lstStyle/>
        <a:p>
          <a:endParaRPr lang="en-IN"/>
        </a:p>
      </dgm:t>
    </dgm:pt>
    <dgm:pt modelId="{B63D0C65-D083-4282-9A43-4D2C34A5A549}">
      <dgm:prSet/>
      <dgm:spPr/>
      <dgm:t>
        <a:bodyPr/>
        <a:lstStyle/>
        <a:p>
          <a:pPr rtl="0"/>
          <a:r>
            <a:rPr lang="en-IN" b="1" smtClean="0"/>
            <a:t>Expertise</a:t>
          </a:r>
          <a:r>
            <a:rPr lang="en-IN" smtClean="0"/>
            <a:t>: Machine Learning, Telecom, Parallel Computing,, Mobility</a:t>
          </a:r>
          <a:endParaRPr lang="en-IN"/>
        </a:p>
      </dgm:t>
    </dgm:pt>
    <dgm:pt modelId="{02B92E40-7296-4F6C-A387-4D44DC64E091}" type="parTrans" cxnId="{D55FC4CF-48D9-4D5B-AB5B-B8B7C831D109}">
      <dgm:prSet/>
      <dgm:spPr/>
      <dgm:t>
        <a:bodyPr/>
        <a:lstStyle/>
        <a:p>
          <a:endParaRPr lang="en-IN"/>
        </a:p>
      </dgm:t>
    </dgm:pt>
    <dgm:pt modelId="{5CF4C34F-487C-484D-ACF7-E8431B247A31}" type="sibTrans" cxnId="{D55FC4CF-48D9-4D5B-AB5B-B8B7C831D109}">
      <dgm:prSet/>
      <dgm:spPr/>
      <dgm:t>
        <a:bodyPr/>
        <a:lstStyle/>
        <a:p>
          <a:endParaRPr lang="en-IN"/>
        </a:p>
      </dgm:t>
    </dgm:pt>
    <dgm:pt modelId="{8CC6367F-8837-496F-A170-084A33312B36}">
      <dgm:prSet/>
      <dgm:spPr/>
      <dgm:t>
        <a:bodyPr/>
        <a:lstStyle/>
        <a:p>
          <a:pPr rtl="0"/>
          <a:r>
            <a:rPr lang="en-IN" b="1" dirty="0" smtClean="0"/>
            <a:t>Education</a:t>
          </a:r>
          <a:r>
            <a:rPr lang="en-IN" dirty="0" smtClean="0"/>
            <a:t>: M Tech  Computer Sc. </a:t>
          </a:r>
          <a:r>
            <a:rPr lang="en-IN" dirty="0" err="1" smtClean="0"/>
            <a:t>IISc</a:t>
          </a:r>
          <a:r>
            <a:rPr lang="en-IN" dirty="0" smtClean="0"/>
            <a:t> Bangalore; B Tech Computer Sc. IIT Kharagpur</a:t>
          </a:r>
          <a:endParaRPr lang="en-IN" dirty="0"/>
        </a:p>
      </dgm:t>
    </dgm:pt>
    <dgm:pt modelId="{6B0A90C4-AD18-4F37-A9A7-930CACA45161}" type="parTrans" cxnId="{749249D8-DFFC-4C44-9543-3485A8A81CB3}">
      <dgm:prSet/>
      <dgm:spPr/>
      <dgm:t>
        <a:bodyPr/>
        <a:lstStyle/>
        <a:p>
          <a:endParaRPr lang="en-IN"/>
        </a:p>
      </dgm:t>
    </dgm:pt>
    <dgm:pt modelId="{9F363E7D-3281-41E9-9943-CD7761C38BB8}" type="sibTrans" cxnId="{749249D8-DFFC-4C44-9543-3485A8A81CB3}">
      <dgm:prSet/>
      <dgm:spPr/>
      <dgm:t>
        <a:bodyPr/>
        <a:lstStyle/>
        <a:p>
          <a:endParaRPr lang="en-IN"/>
        </a:p>
      </dgm:t>
    </dgm:pt>
    <dgm:pt modelId="{4813043E-D1D2-4485-AAA5-8EBF9E8D91E2}">
      <dgm:prSet/>
      <dgm:spPr/>
      <dgm:t>
        <a:bodyPr/>
        <a:lstStyle/>
        <a:p>
          <a:pPr rtl="0"/>
          <a:r>
            <a:rPr lang="en-US" sz="1500" b="1" dirty="0" smtClean="0"/>
            <a:t>Satyajit Roy - Head of International Business Development</a:t>
          </a:r>
          <a:endParaRPr lang="en-IN" sz="1500" b="1" dirty="0"/>
        </a:p>
      </dgm:t>
    </dgm:pt>
    <dgm:pt modelId="{14A945FC-C4B7-43A8-A525-F67D560D7C04}" type="parTrans" cxnId="{9BF9E6E6-40C0-4595-BD47-FA6F783F30F1}">
      <dgm:prSet/>
      <dgm:spPr/>
      <dgm:t>
        <a:bodyPr/>
        <a:lstStyle/>
        <a:p>
          <a:endParaRPr lang="en-IN"/>
        </a:p>
      </dgm:t>
    </dgm:pt>
    <dgm:pt modelId="{EB80D82E-156B-4B9F-ADC3-45CEDE3FDE2D}" type="sibTrans" cxnId="{9BF9E6E6-40C0-4595-BD47-FA6F783F30F1}">
      <dgm:prSet/>
      <dgm:spPr/>
      <dgm:t>
        <a:bodyPr/>
        <a:lstStyle/>
        <a:p>
          <a:endParaRPr lang="en-IN"/>
        </a:p>
      </dgm:t>
    </dgm:pt>
    <dgm:pt modelId="{31D2FBEF-A41C-4F63-A2C5-B4C6D5F3567A}">
      <dgm:prSet custT="1"/>
      <dgm:spPr/>
      <dgm:t>
        <a:bodyPr/>
        <a:lstStyle/>
        <a:p>
          <a:pPr rtl="0"/>
          <a:r>
            <a:rPr lang="en-IN" sz="1300" b="1" dirty="0" smtClean="0"/>
            <a:t>Industry Experience</a:t>
          </a:r>
          <a:r>
            <a:rPr lang="en-IN" sz="1300" dirty="0" smtClean="0"/>
            <a:t>: 3 Years</a:t>
          </a:r>
          <a:endParaRPr lang="en-IN" sz="1300" dirty="0"/>
        </a:p>
      </dgm:t>
    </dgm:pt>
    <dgm:pt modelId="{7E3AFF29-0CA2-4490-9C3F-7BE1E369313A}" type="parTrans" cxnId="{3318BB75-59C3-419B-892B-C0CE2648B4B5}">
      <dgm:prSet/>
      <dgm:spPr/>
      <dgm:t>
        <a:bodyPr/>
        <a:lstStyle/>
        <a:p>
          <a:endParaRPr lang="en-IN"/>
        </a:p>
      </dgm:t>
    </dgm:pt>
    <dgm:pt modelId="{7D59E7A9-D1C2-486A-954B-D5088E297169}" type="sibTrans" cxnId="{3318BB75-59C3-419B-892B-C0CE2648B4B5}">
      <dgm:prSet/>
      <dgm:spPr/>
      <dgm:t>
        <a:bodyPr/>
        <a:lstStyle/>
        <a:p>
          <a:endParaRPr lang="en-IN"/>
        </a:p>
      </dgm:t>
    </dgm:pt>
    <dgm:pt modelId="{7CB4078D-D03B-46D4-8B42-6A7298C49F71}">
      <dgm:prSet/>
      <dgm:spPr/>
      <dgm:t>
        <a:bodyPr/>
        <a:lstStyle/>
        <a:p>
          <a:pPr rtl="0"/>
          <a:endParaRPr lang="en-IN" sz="1200" dirty="0"/>
        </a:p>
      </dgm:t>
    </dgm:pt>
    <dgm:pt modelId="{72F851F1-8AAA-4FE8-9558-6393B9E3391E}" type="parTrans" cxnId="{B1920FED-CC4D-4A38-9E5B-6C35C5DA99AB}">
      <dgm:prSet/>
      <dgm:spPr/>
      <dgm:t>
        <a:bodyPr/>
        <a:lstStyle/>
        <a:p>
          <a:endParaRPr lang="en-IN"/>
        </a:p>
      </dgm:t>
    </dgm:pt>
    <dgm:pt modelId="{075289AA-8AE3-47E3-BD38-5BB0FBE102FB}" type="sibTrans" cxnId="{B1920FED-CC4D-4A38-9E5B-6C35C5DA99AB}">
      <dgm:prSet/>
      <dgm:spPr/>
      <dgm:t>
        <a:bodyPr/>
        <a:lstStyle/>
        <a:p>
          <a:endParaRPr lang="en-IN"/>
        </a:p>
      </dgm:t>
    </dgm:pt>
    <dgm:pt modelId="{44E623FD-11E6-41E9-9924-99500FB14260}">
      <dgm:prSet custT="1"/>
      <dgm:spPr/>
      <dgm:t>
        <a:bodyPr/>
        <a:lstStyle/>
        <a:p>
          <a:r>
            <a:rPr lang="en-IN" sz="1300" b="1" dirty="0" smtClean="0"/>
            <a:t>Past Organizations</a:t>
          </a:r>
          <a:r>
            <a:rPr lang="en-IN" sz="1300" dirty="0" smtClean="0"/>
            <a:t>: DNV, Go Marine, Early Stage Start-ups</a:t>
          </a:r>
          <a:endParaRPr lang="en-IN" sz="1300" dirty="0"/>
        </a:p>
      </dgm:t>
    </dgm:pt>
    <dgm:pt modelId="{95F845C0-7AD7-4DE6-82E6-D095B94784CF}" type="parTrans" cxnId="{3EA29172-DAC3-4829-8D5F-588E6619CF2C}">
      <dgm:prSet/>
      <dgm:spPr/>
      <dgm:t>
        <a:bodyPr/>
        <a:lstStyle/>
        <a:p>
          <a:endParaRPr lang="en-IN"/>
        </a:p>
      </dgm:t>
    </dgm:pt>
    <dgm:pt modelId="{965B6FE8-6737-4BF6-A2F4-D66DF79DBECA}" type="sibTrans" cxnId="{3EA29172-DAC3-4829-8D5F-588E6619CF2C}">
      <dgm:prSet/>
      <dgm:spPr/>
      <dgm:t>
        <a:bodyPr/>
        <a:lstStyle/>
        <a:p>
          <a:endParaRPr lang="en-IN"/>
        </a:p>
      </dgm:t>
    </dgm:pt>
    <dgm:pt modelId="{0DA29817-2FE3-4043-B16B-D01C8BBC6D64}">
      <dgm:prSet custT="1"/>
      <dgm:spPr/>
      <dgm:t>
        <a:bodyPr/>
        <a:lstStyle/>
        <a:p>
          <a:r>
            <a:rPr lang="en-IN" sz="1300" b="1" dirty="0" smtClean="0"/>
            <a:t>Expertise</a:t>
          </a:r>
          <a:r>
            <a:rPr lang="en-IN" sz="1300" dirty="0" smtClean="0"/>
            <a:t>: Technology Evaluation, Data analytics, management systems, Business Development </a:t>
          </a:r>
          <a:endParaRPr lang="en-IN" sz="1300" dirty="0"/>
        </a:p>
      </dgm:t>
    </dgm:pt>
    <dgm:pt modelId="{8D35A3F9-E540-46F6-9D96-2028D846DE53}" type="parTrans" cxnId="{7BAC87E5-600C-44B2-ABCA-BBE04561295B}">
      <dgm:prSet/>
      <dgm:spPr/>
      <dgm:t>
        <a:bodyPr/>
        <a:lstStyle/>
        <a:p>
          <a:endParaRPr lang="en-IN"/>
        </a:p>
      </dgm:t>
    </dgm:pt>
    <dgm:pt modelId="{6456E6EB-28D4-401E-973F-3119B9AFB960}" type="sibTrans" cxnId="{7BAC87E5-600C-44B2-ABCA-BBE04561295B}">
      <dgm:prSet/>
      <dgm:spPr/>
      <dgm:t>
        <a:bodyPr/>
        <a:lstStyle/>
        <a:p>
          <a:endParaRPr lang="en-IN"/>
        </a:p>
      </dgm:t>
    </dgm:pt>
    <dgm:pt modelId="{9D4E1165-7CF0-4759-ADEC-695FBC0E0B9B}">
      <dgm:prSet custT="1"/>
      <dgm:spPr/>
      <dgm:t>
        <a:bodyPr/>
        <a:lstStyle/>
        <a:p>
          <a:r>
            <a:rPr lang="en-US" sz="1300" b="1" dirty="0" smtClean="0"/>
            <a:t>Education</a:t>
          </a:r>
          <a:r>
            <a:rPr lang="en-US" sz="1300" dirty="0" smtClean="0"/>
            <a:t>: B.S. Electrical Engineering and Economics from </a:t>
          </a:r>
          <a:endParaRPr lang="en-IN" sz="1300" dirty="0"/>
        </a:p>
      </dgm:t>
    </dgm:pt>
    <dgm:pt modelId="{D5C60FA4-CB55-49E0-9149-F92B87E2B425}" type="parTrans" cxnId="{D777BD08-E058-46AE-825E-8BEA212DB166}">
      <dgm:prSet/>
      <dgm:spPr/>
      <dgm:t>
        <a:bodyPr/>
        <a:lstStyle/>
        <a:p>
          <a:endParaRPr lang="en-IN"/>
        </a:p>
      </dgm:t>
    </dgm:pt>
    <dgm:pt modelId="{0BB6837E-EFDB-41FE-A5E1-04754F05B6A5}" type="sibTrans" cxnId="{D777BD08-E058-46AE-825E-8BEA212DB166}">
      <dgm:prSet/>
      <dgm:spPr/>
      <dgm:t>
        <a:bodyPr/>
        <a:lstStyle/>
        <a:p>
          <a:endParaRPr lang="en-IN"/>
        </a:p>
      </dgm:t>
    </dgm:pt>
    <dgm:pt modelId="{DD285ED9-B558-40BE-8BB4-450320744ABA}">
      <dgm:prSet/>
      <dgm:spPr/>
      <dgm:t>
        <a:bodyPr/>
        <a:lstStyle/>
        <a:p>
          <a:pPr rtl="0"/>
          <a:r>
            <a:rPr lang="en-IN" b="1" dirty="0" smtClean="0"/>
            <a:t>Ambar Mukerji, Executive Director</a:t>
          </a:r>
          <a:endParaRPr lang="en-IN" dirty="0"/>
        </a:p>
      </dgm:t>
    </dgm:pt>
    <dgm:pt modelId="{97DCEB0B-2D0A-4644-885B-28E41DFE9357}" type="parTrans" cxnId="{D39C76D7-7A4A-4C10-B506-7558AF623E7B}">
      <dgm:prSet/>
      <dgm:spPr/>
      <dgm:t>
        <a:bodyPr/>
        <a:lstStyle/>
        <a:p>
          <a:endParaRPr lang="en-IN"/>
        </a:p>
      </dgm:t>
    </dgm:pt>
    <dgm:pt modelId="{8C23AF30-9435-484A-ADBC-C2E56FCE9F56}" type="sibTrans" cxnId="{D39C76D7-7A4A-4C10-B506-7558AF623E7B}">
      <dgm:prSet/>
      <dgm:spPr/>
      <dgm:t>
        <a:bodyPr/>
        <a:lstStyle/>
        <a:p>
          <a:endParaRPr lang="en-IN"/>
        </a:p>
      </dgm:t>
    </dgm:pt>
    <dgm:pt modelId="{0E9BD9C5-7733-4666-88F7-2C43B1106427}">
      <dgm:prSet/>
      <dgm:spPr/>
      <dgm:t>
        <a:bodyPr/>
        <a:lstStyle/>
        <a:p>
          <a:pPr rtl="0"/>
          <a:r>
            <a:rPr lang="en-IN" b="1" dirty="0" smtClean="0"/>
            <a:t>Industry Experience</a:t>
          </a:r>
          <a:r>
            <a:rPr lang="en-IN" dirty="0" smtClean="0"/>
            <a:t>: 32 Years</a:t>
          </a:r>
          <a:endParaRPr lang="en-IN" dirty="0"/>
        </a:p>
      </dgm:t>
    </dgm:pt>
    <dgm:pt modelId="{1C8DA542-AC09-402F-AFD8-A6AD13B74BB5}" type="parTrans" cxnId="{ED0C0F9A-305A-4CEB-BA13-82C1FBA2138A}">
      <dgm:prSet/>
      <dgm:spPr/>
      <dgm:t>
        <a:bodyPr/>
        <a:lstStyle/>
        <a:p>
          <a:endParaRPr lang="en-IN"/>
        </a:p>
      </dgm:t>
    </dgm:pt>
    <dgm:pt modelId="{9813FA4A-DD24-4AF9-A188-DB6B2D7E3F79}" type="sibTrans" cxnId="{ED0C0F9A-305A-4CEB-BA13-82C1FBA2138A}">
      <dgm:prSet/>
      <dgm:spPr/>
      <dgm:t>
        <a:bodyPr/>
        <a:lstStyle/>
        <a:p>
          <a:endParaRPr lang="en-IN"/>
        </a:p>
      </dgm:t>
    </dgm:pt>
    <dgm:pt modelId="{9994A34A-A18D-4527-BC8F-0F47887E1959}">
      <dgm:prSet/>
      <dgm:spPr/>
      <dgm:t>
        <a:bodyPr/>
        <a:lstStyle/>
        <a:p>
          <a:pPr rtl="0"/>
          <a:r>
            <a:rPr lang="en-IN" b="1" dirty="0" smtClean="0"/>
            <a:t>Past Organizations</a:t>
          </a:r>
          <a:r>
            <a:rPr lang="en-IN" dirty="0" smtClean="0"/>
            <a:t>: </a:t>
          </a:r>
          <a:r>
            <a:rPr lang="en-GB" dirty="0" smtClean="0"/>
            <a:t>Lovelock/</a:t>
          </a:r>
          <a:r>
            <a:rPr lang="en-GB" dirty="0" err="1" smtClean="0"/>
            <a:t>Flakt</a:t>
          </a:r>
          <a:r>
            <a:rPr lang="en-GB" dirty="0" smtClean="0"/>
            <a:t>/Digital (DEC), Xerox, Telstra, </a:t>
          </a:r>
          <a:r>
            <a:rPr lang="en-GB" dirty="0" err="1" smtClean="0"/>
            <a:t>UshaComm</a:t>
          </a:r>
          <a:r>
            <a:rPr lang="en-GB" dirty="0" smtClean="0"/>
            <a:t> and early stage companies as </a:t>
          </a:r>
          <a:r>
            <a:rPr lang="en-US" dirty="0" smtClean="0"/>
            <a:t>CFO/COO/CEO.</a:t>
          </a:r>
          <a:endParaRPr lang="en-IN" dirty="0"/>
        </a:p>
      </dgm:t>
    </dgm:pt>
    <dgm:pt modelId="{BE792481-1606-4638-AF4E-EEE70334AF03}" type="parTrans" cxnId="{15C450D2-644A-4D00-973C-8DCA8744DF01}">
      <dgm:prSet/>
      <dgm:spPr/>
      <dgm:t>
        <a:bodyPr/>
        <a:lstStyle/>
        <a:p>
          <a:endParaRPr lang="en-IN"/>
        </a:p>
      </dgm:t>
    </dgm:pt>
    <dgm:pt modelId="{E1537BE4-F369-49DE-B83E-0842EA625B25}" type="sibTrans" cxnId="{15C450D2-644A-4D00-973C-8DCA8744DF01}">
      <dgm:prSet/>
      <dgm:spPr/>
      <dgm:t>
        <a:bodyPr/>
        <a:lstStyle/>
        <a:p>
          <a:endParaRPr lang="en-IN"/>
        </a:p>
      </dgm:t>
    </dgm:pt>
    <dgm:pt modelId="{B596FC82-AA86-499A-848D-7A6978892E06}">
      <dgm:prSet/>
      <dgm:spPr/>
      <dgm:t>
        <a:bodyPr/>
        <a:lstStyle/>
        <a:p>
          <a:pPr rtl="0"/>
          <a:r>
            <a:rPr lang="en-IN" b="1" dirty="0" smtClean="0"/>
            <a:t>Expertise</a:t>
          </a:r>
          <a:r>
            <a:rPr lang="en-IN" dirty="0" smtClean="0"/>
            <a:t>: </a:t>
          </a:r>
          <a:r>
            <a:rPr lang="en-US" dirty="0" smtClean="0"/>
            <a:t>Financial and Business Management and Business Development and Financing</a:t>
          </a:r>
          <a:endParaRPr lang="en-IN" dirty="0"/>
        </a:p>
      </dgm:t>
    </dgm:pt>
    <dgm:pt modelId="{3068EF5C-B57B-4D7A-A5F4-BE476464D619}" type="parTrans" cxnId="{E2FABE4C-0885-4D7E-BFEC-5D977D5F5C73}">
      <dgm:prSet/>
      <dgm:spPr/>
      <dgm:t>
        <a:bodyPr/>
        <a:lstStyle/>
        <a:p>
          <a:endParaRPr lang="en-IN"/>
        </a:p>
      </dgm:t>
    </dgm:pt>
    <dgm:pt modelId="{4038638C-DD95-47A5-99C3-A9CF5D36E12B}" type="sibTrans" cxnId="{E2FABE4C-0885-4D7E-BFEC-5D977D5F5C73}">
      <dgm:prSet/>
      <dgm:spPr/>
      <dgm:t>
        <a:bodyPr/>
        <a:lstStyle/>
        <a:p>
          <a:endParaRPr lang="en-IN"/>
        </a:p>
      </dgm:t>
    </dgm:pt>
    <dgm:pt modelId="{255819CB-7F14-4FF1-A0BE-871944381A59}">
      <dgm:prSet/>
      <dgm:spPr/>
      <dgm:t>
        <a:bodyPr/>
        <a:lstStyle/>
        <a:p>
          <a:pPr rtl="0"/>
          <a:r>
            <a:rPr lang="en-IN" b="1" dirty="0" smtClean="0"/>
            <a:t>Education</a:t>
          </a:r>
          <a:r>
            <a:rPr lang="en-IN" dirty="0" smtClean="0"/>
            <a:t>: Chartered Accountant</a:t>
          </a:r>
          <a:endParaRPr lang="en-IN" dirty="0"/>
        </a:p>
      </dgm:t>
    </dgm:pt>
    <dgm:pt modelId="{44E238ED-C7A1-4B24-8419-9E27CBB649F3}" type="parTrans" cxnId="{1089C710-3A39-4029-9B86-9548BF88857D}">
      <dgm:prSet/>
      <dgm:spPr/>
      <dgm:t>
        <a:bodyPr/>
        <a:lstStyle/>
        <a:p>
          <a:endParaRPr lang="en-IN"/>
        </a:p>
      </dgm:t>
    </dgm:pt>
    <dgm:pt modelId="{7129EBED-CD27-4A30-A552-D2D2E1B16D17}" type="sibTrans" cxnId="{1089C710-3A39-4029-9B86-9548BF88857D}">
      <dgm:prSet/>
      <dgm:spPr/>
      <dgm:t>
        <a:bodyPr/>
        <a:lstStyle/>
        <a:p>
          <a:endParaRPr lang="en-IN"/>
        </a:p>
      </dgm:t>
    </dgm:pt>
    <dgm:pt modelId="{F987737A-144B-4BE2-9793-48685A8660DF}" type="pres">
      <dgm:prSet presAssocID="{4C0ED5EA-B745-491A-B72A-1E3C43F75ACB}" presName="linear" presStyleCnt="0">
        <dgm:presLayoutVars>
          <dgm:dir/>
          <dgm:resizeHandles val="exact"/>
        </dgm:presLayoutVars>
      </dgm:prSet>
      <dgm:spPr/>
      <dgm:t>
        <a:bodyPr/>
        <a:lstStyle/>
        <a:p>
          <a:endParaRPr lang="en-IN"/>
        </a:p>
      </dgm:t>
    </dgm:pt>
    <dgm:pt modelId="{DAA3C140-49D3-469F-9DCF-49AD5B9F2119}" type="pres">
      <dgm:prSet presAssocID="{33F7AD11-B49D-4867-8F42-59B545E81586}" presName="comp" presStyleCnt="0"/>
      <dgm:spPr/>
    </dgm:pt>
    <dgm:pt modelId="{23340912-577C-4E67-AA8D-8779D6027222}" type="pres">
      <dgm:prSet presAssocID="{33F7AD11-B49D-4867-8F42-59B545E81586}" presName="box" presStyleLbl="node1" presStyleIdx="0" presStyleCnt="3"/>
      <dgm:spPr/>
      <dgm:t>
        <a:bodyPr/>
        <a:lstStyle/>
        <a:p>
          <a:endParaRPr lang="en-IN"/>
        </a:p>
      </dgm:t>
    </dgm:pt>
    <dgm:pt modelId="{522FFF78-9D27-4C89-B2A1-F859DC4D0821}" type="pres">
      <dgm:prSet presAssocID="{33F7AD11-B49D-4867-8F42-59B545E81586}" presName="img" presStyleLbl="fgImgPlace1" presStyleIdx="0" presStyleCnt="3"/>
      <dgm:spPr>
        <a:blipFill rotWithShape="1">
          <a:blip xmlns:r="http://schemas.openxmlformats.org/officeDocument/2006/relationships" r:embed="rId1"/>
          <a:stretch>
            <a:fillRect/>
          </a:stretch>
        </a:blipFill>
      </dgm:spPr>
      <dgm:t>
        <a:bodyPr/>
        <a:lstStyle/>
        <a:p>
          <a:endParaRPr lang="en-IN"/>
        </a:p>
      </dgm:t>
    </dgm:pt>
    <dgm:pt modelId="{05B6F417-5949-4871-98F2-9D27CA36B399}" type="pres">
      <dgm:prSet presAssocID="{33F7AD11-B49D-4867-8F42-59B545E81586}" presName="text" presStyleLbl="node1" presStyleIdx="0" presStyleCnt="3">
        <dgm:presLayoutVars>
          <dgm:bulletEnabled val="1"/>
        </dgm:presLayoutVars>
      </dgm:prSet>
      <dgm:spPr/>
      <dgm:t>
        <a:bodyPr/>
        <a:lstStyle/>
        <a:p>
          <a:endParaRPr lang="en-IN"/>
        </a:p>
      </dgm:t>
    </dgm:pt>
    <dgm:pt modelId="{544B840D-3AE0-49E4-B540-8558893E3488}" type="pres">
      <dgm:prSet presAssocID="{EC340119-8D61-4E6F-AA9F-790A9AEBF881}" presName="spacer" presStyleCnt="0"/>
      <dgm:spPr/>
    </dgm:pt>
    <dgm:pt modelId="{2250D25E-67B3-43A1-90E0-E26D1EEF9AC9}" type="pres">
      <dgm:prSet presAssocID="{DD285ED9-B558-40BE-8BB4-450320744ABA}" presName="comp" presStyleCnt="0"/>
      <dgm:spPr/>
    </dgm:pt>
    <dgm:pt modelId="{B14A0A3E-F1D3-4D80-B9FE-313F3E80DD07}" type="pres">
      <dgm:prSet presAssocID="{DD285ED9-B558-40BE-8BB4-450320744ABA}" presName="box" presStyleLbl="node1" presStyleIdx="1" presStyleCnt="3"/>
      <dgm:spPr/>
      <dgm:t>
        <a:bodyPr/>
        <a:lstStyle/>
        <a:p>
          <a:endParaRPr lang="en-IN"/>
        </a:p>
      </dgm:t>
    </dgm:pt>
    <dgm:pt modelId="{C83E3339-7D15-4DD4-83F2-A31F9342B546}" type="pres">
      <dgm:prSet presAssocID="{DD285ED9-B558-40BE-8BB4-450320744ABA}" presName="img" presStyleLbl="fgImgPlace1" presStyleIdx="1" presStyleCnt="3"/>
      <dgm:spPr>
        <a:blipFill rotWithShape="1">
          <a:blip xmlns:r="http://schemas.openxmlformats.org/officeDocument/2006/relationships" r:embed="rId2"/>
          <a:stretch>
            <a:fillRect/>
          </a:stretch>
        </a:blipFill>
      </dgm:spPr>
      <dgm:t>
        <a:bodyPr/>
        <a:lstStyle/>
        <a:p>
          <a:endParaRPr lang="en-IN"/>
        </a:p>
      </dgm:t>
    </dgm:pt>
    <dgm:pt modelId="{517564F7-6C70-42FA-B898-AB497FE9A0C3}" type="pres">
      <dgm:prSet presAssocID="{DD285ED9-B558-40BE-8BB4-450320744ABA}" presName="text" presStyleLbl="node1" presStyleIdx="1" presStyleCnt="3">
        <dgm:presLayoutVars>
          <dgm:bulletEnabled val="1"/>
        </dgm:presLayoutVars>
      </dgm:prSet>
      <dgm:spPr/>
      <dgm:t>
        <a:bodyPr/>
        <a:lstStyle/>
        <a:p>
          <a:endParaRPr lang="en-IN"/>
        </a:p>
      </dgm:t>
    </dgm:pt>
    <dgm:pt modelId="{1B8834F0-24C9-4346-82AA-5AD96027BB3F}" type="pres">
      <dgm:prSet presAssocID="{8C23AF30-9435-484A-ADBC-C2E56FCE9F56}" presName="spacer" presStyleCnt="0"/>
      <dgm:spPr/>
    </dgm:pt>
    <dgm:pt modelId="{918BC35A-B1A8-4BB5-A3C9-786EC6EE56C9}" type="pres">
      <dgm:prSet presAssocID="{4813043E-D1D2-4485-AAA5-8EBF9E8D91E2}" presName="comp" presStyleCnt="0"/>
      <dgm:spPr/>
    </dgm:pt>
    <dgm:pt modelId="{7D22FD4B-C321-43C0-ABB5-0AD493CC9ADA}" type="pres">
      <dgm:prSet presAssocID="{4813043E-D1D2-4485-AAA5-8EBF9E8D91E2}" presName="box" presStyleLbl="node1" presStyleIdx="2" presStyleCnt="3"/>
      <dgm:spPr/>
      <dgm:t>
        <a:bodyPr/>
        <a:lstStyle/>
        <a:p>
          <a:endParaRPr lang="en-IN"/>
        </a:p>
      </dgm:t>
    </dgm:pt>
    <dgm:pt modelId="{57D1924B-D702-4A93-A6AA-435A569E146C}" type="pres">
      <dgm:prSet presAssocID="{4813043E-D1D2-4485-AAA5-8EBF9E8D91E2}" presName="img" presStyleLbl="fgImgPlace1" presStyleIdx="2" presStyleCnt="3"/>
      <dgm:spPr>
        <a:blipFill rotWithShape="1">
          <a:blip xmlns:r="http://schemas.openxmlformats.org/officeDocument/2006/relationships" r:embed="rId3"/>
          <a:stretch>
            <a:fillRect/>
          </a:stretch>
        </a:blipFill>
      </dgm:spPr>
      <dgm:t>
        <a:bodyPr/>
        <a:lstStyle/>
        <a:p>
          <a:endParaRPr lang="en-IN"/>
        </a:p>
      </dgm:t>
    </dgm:pt>
    <dgm:pt modelId="{743002C7-AACD-4496-86C2-4B04FC07E46B}" type="pres">
      <dgm:prSet presAssocID="{4813043E-D1D2-4485-AAA5-8EBF9E8D91E2}" presName="text" presStyleLbl="node1" presStyleIdx="2" presStyleCnt="3">
        <dgm:presLayoutVars>
          <dgm:bulletEnabled val="1"/>
        </dgm:presLayoutVars>
      </dgm:prSet>
      <dgm:spPr/>
      <dgm:t>
        <a:bodyPr/>
        <a:lstStyle/>
        <a:p>
          <a:endParaRPr lang="en-IN"/>
        </a:p>
      </dgm:t>
    </dgm:pt>
  </dgm:ptLst>
  <dgm:cxnLst>
    <dgm:cxn modelId="{78B01963-A5A6-473F-8054-21EF3234E2C4}" type="presOf" srcId="{33F7AD11-B49D-4867-8F42-59B545E81586}" destId="{23340912-577C-4E67-AA8D-8779D6027222}" srcOrd="0" destOrd="0" presId="urn:microsoft.com/office/officeart/2005/8/layout/vList4"/>
    <dgm:cxn modelId="{0C82CF62-9F76-48A3-8BED-5C78BD5A2384}" srcId="{33F7AD11-B49D-4867-8F42-59B545E81586}" destId="{B1BBC886-6BBF-44C3-8D83-BE3283D21463}" srcOrd="0" destOrd="0" parTransId="{63D6F97F-1B40-4223-98CC-95CCC59FA1E2}" sibTransId="{0D43F782-D584-4B54-AFDF-F1D8960BA953}"/>
    <dgm:cxn modelId="{A75BA1EB-A732-46B0-9636-15834E003383}" type="presOf" srcId="{0DA29817-2FE3-4043-B16B-D01C8BBC6D64}" destId="{7D22FD4B-C321-43C0-ABB5-0AD493CC9ADA}" srcOrd="0" destOrd="3" presId="urn:microsoft.com/office/officeart/2005/8/layout/vList4"/>
    <dgm:cxn modelId="{0ABEAD4F-A8B2-4665-A8E0-CDF1EB0E97E1}" type="presOf" srcId="{255819CB-7F14-4FF1-A0BE-871944381A59}" destId="{517564F7-6C70-42FA-B898-AB497FE9A0C3}" srcOrd="1" destOrd="4" presId="urn:microsoft.com/office/officeart/2005/8/layout/vList4"/>
    <dgm:cxn modelId="{371945ED-A378-4FD3-8A20-E26BEF657B6C}" type="presOf" srcId="{0DA29817-2FE3-4043-B16B-D01C8BBC6D64}" destId="{743002C7-AACD-4496-86C2-4B04FC07E46B}" srcOrd="1" destOrd="3" presId="urn:microsoft.com/office/officeart/2005/8/layout/vList4"/>
    <dgm:cxn modelId="{F7968406-33C1-471E-9E46-E7708933654C}" type="presOf" srcId="{B557A2D5-E379-4A66-B3D1-CF04C07F1CB8}" destId="{05B6F417-5949-4871-98F2-9D27CA36B399}" srcOrd="1" destOrd="2" presId="urn:microsoft.com/office/officeart/2005/8/layout/vList4"/>
    <dgm:cxn modelId="{B1920FED-CC4D-4A38-9E5B-6C35C5DA99AB}" srcId="{4813043E-D1D2-4485-AAA5-8EBF9E8D91E2}" destId="{7CB4078D-D03B-46D4-8B42-6A7298C49F71}" srcOrd="4" destOrd="0" parTransId="{72F851F1-8AAA-4FE8-9558-6393B9E3391E}" sibTransId="{075289AA-8AE3-47E3-BD38-5BB0FBE102FB}"/>
    <dgm:cxn modelId="{F69F348F-709F-4C73-B79B-F79A4908BB58}" type="presOf" srcId="{0E9BD9C5-7733-4666-88F7-2C43B1106427}" destId="{B14A0A3E-F1D3-4D80-B9FE-313F3E80DD07}" srcOrd="0" destOrd="1" presId="urn:microsoft.com/office/officeart/2005/8/layout/vList4"/>
    <dgm:cxn modelId="{749249D8-DFFC-4C44-9543-3485A8A81CB3}" srcId="{33F7AD11-B49D-4867-8F42-59B545E81586}" destId="{8CC6367F-8837-496F-A170-084A33312B36}" srcOrd="3" destOrd="0" parTransId="{6B0A90C4-AD18-4F37-A9A7-930CACA45161}" sibTransId="{9F363E7D-3281-41E9-9943-CD7761C38BB8}"/>
    <dgm:cxn modelId="{2ADFE728-BAD0-4B87-959D-6E600B1126BF}" type="presOf" srcId="{4813043E-D1D2-4485-AAA5-8EBF9E8D91E2}" destId="{743002C7-AACD-4496-86C2-4B04FC07E46B}" srcOrd="1" destOrd="0" presId="urn:microsoft.com/office/officeart/2005/8/layout/vList4"/>
    <dgm:cxn modelId="{E4F77C1D-6971-430B-8F84-7ABFFE4F0F13}" type="presOf" srcId="{7CB4078D-D03B-46D4-8B42-6A7298C49F71}" destId="{743002C7-AACD-4496-86C2-4B04FC07E46B}" srcOrd="1" destOrd="5" presId="urn:microsoft.com/office/officeart/2005/8/layout/vList4"/>
    <dgm:cxn modelId="{B38E218E-814E-49D7-88FC-979B8359E72B}" type="presOf" srcId="{31D2FBEF-A41C-4F63-A2C5-B4C6D5F3567A}" destId="{743002C7-AACD-4496-86C2-4B04FC07E46B}" srcOrd="1" destOrd="1" presId="urn:microsoft.com/office/officeart/2005/8/layout/vList4"/>
    <dgm:cxn modelId="{2DAD7E3C-009F-4CDB-BB9C-E06E300A15F9}" type="presOf" srcId="{9D4E1165-7CF0-4759-ADEC-695FBC0E0B9B}" destId="{7D22FD4B-C321-43C0-ABB5-0AD493CC9ADA}" srcOrd="0" destOrd="4" presId="urn:microsoft.com/office/officeart/2005/8/layout/vList4"/>
    <dgm:cxn modelId="{D777BD08-E058-46AE-825E-8BEA212DB166}" srcId="{4813043E-D1D2-4485-AAA5-8EBF9E8D91E2}" destId="{9D4E1165-7CF0-4759-ADEC-695FBC0E0B9B}" srcOrd="3" destOrd="0" parTransId="{D5C60FA4-CB55-49E0-9149-F92B87E2B425}" sibTransId="{0BB6837E-EFDB-41FE-A5E1-04754F05B6A5}"/>
    <dgm:cxn modelId="{00E204A2-F79B-442B-933D-741CC97D8D56}" type="presOf" srcId="{0E9BD9C5-7733-4666-88F7-2C43B1106427}" destId="{517564F7-6C70-42FA-B898-AB497FE9A0C3}" srcOrd="1" destOrd="1" presId="urn:microsoft.com/office/officeart/2005/8/layout/vList4"/>
    <dgm:cxn modelId="{823263D5-6EE8-43E8-AC96-B6EF34427255}" srcId="{4C0ED5EA-B745-491A-B72A-1E3C43F75ACB}" destId="{33F7AD11-B49D-4867-8F42-59B545E81586}" srcOrd="0" destOrd="0" parTransId="{D6E6946E-0B0E-4B32-9338-A09C72EB397A}" sibTransId="{EC340119-8D61-4E6F-AA9F-790A9AEBF881}"/>
    <dgm:cxn modelId="{1FC9070F-E71B-4A18-A8B4-FFB37BC71328}" type="presOf" srcId="{B63D0C65-D083-4282-9A43-4D2C34A5A549}" destId="{05B6F417-5949-4871-98F2-9D27CA36B399}" srcOrd="1" destOrd="3" presId="urn:microsoft.com/office/officeart/2005/8/layout/vList4"/>
    <dgm:cxn modelId="{E2FABE4C-0885-4D7E-BFEC-5D977D5F5C73}" srcId="{DD285ED9-B558-40BE-8BB4-450320744ABA}" destId="{B596FC82-AA86-499A-848D-7A6978892E06}" srcOrd="2" destOrd="0" parTransId="{3068EF5C-B57B-4D7A-A5F4-BE476464D619}" sibTransId="{4038638C-DD95-47A5-99C3-A9CF5D36E12B}"/>
    <dgm:cxn modelId="{6613FBE3-0EF4-478D-BA90-3804D08E085E}" type="presOf" srcId="{8CC6367F-8837-496F-A170-084A33312B36}" destId="{23340912-577C-4E67-AA8D-8779D6027222}" srcOrd="0" destOrd="4" presId="urn:microsoft.com/office/officeart/2005/8/layout/vList4"/>
    <dgm:cxn modelId="{61220C1E-FA55-4C03-A16F-2F853F394254}" type="presOf" srcId="{4813043E-D1D2-4485-AAA5-8EBF9E8D91E2}" destId="{7D22FD4B-C321-43C0-ABB5-0AD493CC9ADA}" srcOrd="0" destOrd="0" presId="urn:microsoft.com/office/officeart/2005/8/layout/vList4"/>
    <dgm:cxn modelId="{ED0C0F9A-305A-4CEB-BA13-82C1FBA2138A}" srcId="{DD285ED9-B558-40BE-8BB4-450320744ABA}" destId="{0E9BD9C5-7733-4666-88F7-2C43B1106427}" srcOrd="0" destOrd="0" parTransId="{1C8DA542-AC09-402F-AFD8-A6AD13B74BB5}" sibTransId="{9813FA4A-DD24-4AF9-A188-DB6B2D7E3F79}"/>
    <dgm:cxn modelId="{AFC9E367-0603-4571-AECA-6D9BB54758C8}" type="presOf" srcId="{31D2FBEF-A41C-4F63-A2C5-B4C6D5F3567A}" destId="{7D22FD4B-C321-43C0-ABB5-0AD493CC9ADA}" srcOrd="0" destOrd="1" presId="urn:microsoft.com/office/officeart/2005/8/layout/vList4"/>
    <dgm:cxn modelId="{D39C76D7-7A4A-4C10-B506-7558AF623E7B}" srcId="{4C0ED5EA-B745-491A-B72A-1E3C43F75ACB}" destId="{DD285ED9-B558-40BE-8BB4-450320744ABA}" srcOrd="1" destOrd="0" parTransId="{97DCEB0B-2D0A-4644-885B-28E41DFE9357}" sibTransId="{8C23AF30-9435-484A-ADBC-C2E56FCE9F56}"/>
    <dgm:cxn modelId="{092FCD46-D2A3-42C9-B40D-6DE23E9E307F}" type="presOf" srcId="{44E623FD-11E6-41E9-9924-99500FB14260}" destId="{743002C7-AACD-4496-86C2-4B04FC07E46B}" srcOrd="1" destOrd="2" presId="urn:microsoft.com/office/officeart/2005/8/layout/vList4"/>
    <dgm:cxn modelId="{EFA5E881-4F43-4C49-9B56-29DC6D6E65AB}" type="presOf" srcId="{7CB4078D-D03B-46D4-8B42-6A7298C49F71}" destId="{7D22FD4B-C321-43C0-ABB5-0AD493CC9ADA}" srcOrd="0" destOrd="5" presId="urn:microsoft.com/office/officeart/2005/8/layout/vList4"/>
    <dgm:cxn modelId="{1990DBF2-59B7-4395-A33E-B7E68B9515F7}" type="presOf" srcId="{B557A2D5-E379-4A66-B3D1-CF04C07F1CB8}" destId="{23340912-577C-4E67-AA8D-8779D6027222}" srcOrd="0" destOrd="2" presId="urn:microsoft.com/office/officeart/2005/8/layout/vList4"/>
    <dgm:cxn modelId="{BBC750D0-AD59-4D1C-8E76-A1C2C0A299BC}" type="presOf" srcId="{255819CB-7F14-4FF1-A0BE-871944381A59}" destId="{B14A0A3E-F1D3-4D80-B9FE-313F3E80DD07}" srcOrd="0" destOrd="4" presId="urn:microsoft.com/office/officeart/2005/8/layout/vList4"/>
    <dgm:cxn modelId="{2A611184-B4DA-476D-A619-7B81540AF3F7}" type="presOf" srcId="{DD285ED9-B558-40BE-8BB4-450320744ABA}" destId="{B14A0A3E-F1D3-4D80-B9FE-313F3E80DD07}" srcOrd="0" destOrd="0" presId="urn:microsoft.com/office/officeart/2005/8/layout/vList4"/>
    <dgm:cxn modelId="{3318BB75-59C3-419B-892B-C0CE2648B4B5}" srcId="{4813043E-D1D2-4485-AAA5-8EBF9E8D91E2}" destId="{31D2FBEF-A41C-4F63-A2C5-B4C6D5F3567A}" srcOrd="0" destOrd="0" parTransId="{7E3AFF29-0CA2-4490-9C3F-7BE1E369313A}" sibTransId="{7D59E7A9-D1C2-486A-954B-D5088E297169}"/>
    <dgm:cxn modelId="{1089C710-3A39-4029-9B86-9548BF88857D}" srcId="{DD285ED9-B558-40BE-8BB4-450320744ABA}" destId="{255819CB-7F14-4FF1-A0BE-871944381A59}" srcOrd="3" destOrd="0" parTransId="{44E238ED-C7A1-4B24-8419-9E27CBB649F3}" sibTransId="{7129EBED-CD27-4A30-A552-D2D2E1B16D17}"/>
    <dgm:cxn modelId="{E8E0E4FC-0519-48FC-B24C-650BDC02CDAC}" srcId="{33F7AD11-B49D-4867-8F42-59B545E81586}" destId="{B557A2D5-E379-4A66-B3D1-CF04C07F1CB8}" srcOrd="1" destOrd="0" parTransId="{A0634A5A-11EC-4F7E-8614-BFDE43FB93F3}" sibTransId="{6F33B5EA-1BC6-4747-BB32-347863FDB8B0}"/>
    <dgm:cxn modelId="{D55FC4CF-48D9-4D5B-AB5B-B8B7C831D109}" srcId="{33F7AD11-B49D-4867-8F42-59B545E81586}" destId="{B63D0C65-D083-4282-9A43-4D2C34A5A549}" srcOrd="2" destOrd="0" parTransId="{02B92E40-7296-4F6C-A387-4D44DC64E091}" sibTransId="{5CF4C34F-487C-484D-ACF7-E8431B247A31}"/>
    <dgm:cxn modelId="{9091206B-8141-4CE5-81F2-741E9FA5F387}" type="presOf" srcId="{B1BBC886-6BBF-44C3-8D83-BE3283D21463}" destId="{05B6F417-5949-4871-98F2-9D27CA36B399}" srcOrd="1" destOrd="1" presId="urn:microsoft.com/office/officeart/2005/8/layout/vList4"/>
    <dgm:cxn modelId="{9BF9E6E6-40C0-4595-BD47-FA6F783F30F1}" srcId="{4C0ED5EA-B745-491A-B72A-1E3C43F75ACB}" destId="{4813043E-D1D2-4485-AAA5-8EBF9E8D91E2}" srcOrd="2" destOrd="0" parTransId="{14A945FC-C4B7-43A8-A525-F67D560D7C04}" sibTransId="{EB80D82E-156B-4B9F-ADC3-45CEDE3FDE2D}"/>
    <dgm:cxn modelId="{8557D2E2-A7A8-4FAA-A958-6BEF217F7E55}" type="presOf" srcId="{B596FC82-AA86-499A-848D-7A6978892E06}" destId="{517564F7-6C70-42FA-B898-AB497FE9A0C3}" srcOrd="1" destOrd="3" presId="urn:microsoft.com/office/officeart/2005/8/layout/vList4"/>
    <dgm:cxn modelId="{7BAC87E5-600C-44B2-ABCA-BBE04561295B}" srcId="{4813043E-D1D2-4485-AAA5-8EBF9E8D91E2}" destId="{0DA29817-2FE3-4043-B16B-D01C8BBC6D64}" srcOrd="2" destOrd="0" parTransId="{8D35A3F9-E540-46F6-9D96-2028D846DE53}" sibTransId="{6456E6EB-28D4-401E-973F-3119B9AFB960}"/>
    <dgm:cxn modelId="{DC283B2C-5B77-411F-BE7E-EFF0B84F4225}" type="presOf" srcId="{B63D0C65-D083-4282-9A43-4D2C34A5A549}" destId="{23340912-577C-4E67-AA8D-8779D6027222}" srcOrd="0" destOrd="3" presId="urn:microsoft.com/office/officeart/2005/8/layout/vList4"/>
    <dgm:cxn modelId="{0EBAA6D0-E486-4BA4-A085-8FD978565732}" type="presOf" srcId="{44E623FD-11E6-41E9-9924-99500FB14260}" destId="{7D22FD4B-C321-43C0-ABB5-0AD493CC9ADA}" srcOrd="0" destOrd="2" presId="urn:microsoft.com/office/officeart/2005/8/layout/vList4"/>
    <dgm:cxn modelId="{1C30F5B1-DE31-4A87-BD72-0565F066020A}" type="presOf" srcId="{B596FC82-AA86-499A-848D-7A6978892E06}" destId="{B14A0A3E-F1D3-4D80-B9FE-313F3E80DD07}" srcOrd="0" destOrd="3" presId="urn:microsoft.com/office/officeart/2005/8/layout/vList4"/>
    <dgm:cxn modelId="{8FD5ABAE-2891-48BD-83B6-E80E847D108B}" type="presOf" srcId="{9D4E1165-7CF0-4759-ADEC-695FBC0E0B9B}" destId="{743002C7-AACD-4496-86C2-4B04FC07E46B}" srcOrd="1" destOrd="4" presId="urn:microsoft.com/office/officeart/2005/8/layout/vList4"/>
    <dgm:cxn modelId="{15C450D2-644A-4D00-973C-8DCA8744DF01}" srcId="{DD285ED9-B558-40BE-8BB4-450320744ABA}" destId="{9994A34A-A18D-4527-BC8F-0F47887E1959}" srcOrd="1" destOrd="0" parTransId="{BE792481-1606-4638-AF4E-EEE70334AF03}" sibTransId="{E1537BE4-F369-49DE-B83E-0842EA625B25}"/>
    <dgm:cxn modelId="{39A4628F-C752-41FA-8041-0CBB4E14F04F}" type="presOf" srcId="{8CC6367F-8837-496F-A170-084A33312B36}" destId="{05B6F417-5949-4871-98F2-9D27CA36B399}" srcOrd="1" destOrd="4" presId="urn:microsoft.com/office/officeart/2005/8/layout/vList4"/>
    <dgm:cxn modelId="{3E806691-A4E6-433E-A57B-B9D42130C82C}" type="presOf" srcId="{9994A34A-A18D-4527-BC8F-0F47887E1959}" destId="{517564F7-6C70-42FA-B898-AB497FE9A0C3}" srcOrd="1" destOrd="2" presId="urn:microsoft.com/office/officeart/2005/8/layout/vList4"/>
    <dgm:cxn modelId="{45E11DF6-2506-41FA-9529-C5287E0C1E18}" type="presOf" srcId="{DD285ED9-B558-40BE-8BB4-450320744ABA}" destId="{517564F7-6C70-42FA-B898-AB497FE9A0C3}" srcOrd="1" destOrd="0" presId="urn:microsoft.com/office/officeart/2005/8/layout/vList4"/>
    <dgm:cxn modelId="{1C350653-2754-4760-AA70-D621DF353485}" type="presOf" srcId="{B1BBC886-6BBF-44C3-8D83-BE3283D21463}" destId="{23340912-577C-4E67-AA8D-8779D6027222}" srcOrd="0" destOrd="1" presId="urn:microsoft.com/office/officeart/2005/8/layout/vList4"/>
    <dgm:cxn modelId="{3EA29172-DAC3-4829-8D5F-588E6619CF2C}" srcId="{4813043E-D1D2-4485-AAA5-8EBF9E8D91E2}" destId="{44E623FD-11E6-41E9-9924-99500FB14260}" srcOrd="1" destOrd="0" parTransId="{95F845C0-7AD7-4DE6-82E6-D095B94784CF}" sibTransId="{965B6FE8-6737-4BF6-A2F4-D66DF79DBECA}"/>
    <dgm:cxn modelId="{2114E022-B264-4279-8C2E-17B570134D8B}" type="presOf" srcId="{4C0ED5EA-B745-491A-B72A-1E3C43F75ACB}" destId="{F987737A-144B-4BE2-9793-48685A8660DF}" srcOrd="0" destOrd="0" presId="urn:microsoft.com/office/officeart/2005/8/layout/vList4"/>
    <dgm:cxn modelId="{3CF2484E-42DE-4494-B882-0E5D272E7870}" type="presOf" srcId="{33F7AD11-B49D-4867-8F42-59B545E81586}" destId="{05B6F417-5949-4871-98F2-9D27CA36B399}" srcOrd="1" destOrd="0" presId="urn:microsoft.com/office/officeart/2005/8/layout/vList4"/>
    <dgm:cxn modelId="{1D7E641B-028F-4A74-8151-E995F87292D2}" type="presOf" srcId="{9994A34A-A18D-4527-BC8F-0F47887E1959}" destId="{B14A0A3E-F1D3-4D80-B9FE-313F3E80DD07}" srcOrd="0" destOrd="2" presId="urn:microsoft.com/office/officeart/2005/8/layout/vList4"/>
    <dgm:cxn modelId="{DE329CEB-63F4-4873-89B9-233AD2C76C00}" type="presParOf" srcId="{F987737A-144B-4BE2-9793-48685A8660DF}" destId="{DAA3C140-49D3-469F-9DCF-49AD5B9F2119}" srcOrd="0" destOrd="0" presId="urn:microsoft.com/office/officeart/2005/8/layout/vList4"/>
    <dgm:cxn modelId="{A93B588A-3337-4748-8522-0A02DEC0A3B5}" type="presParOf" srcId="{DAA3C140-49D3-469F-9DCF-49AD5B9F2119}" destId="{23340912-577C-4E67-AA8D-8779D6027222}" srcOrd="0" destOrd="0" presId="urn:microsoft.com/office/officeart/2005/8/layout/vList4"/>
    <dgm:cxn modelId="{40CE5282-C7A1-45BB-85C8-A1EE2BAA1482}" type="presParOf" srcId="{DAA3C140-49D3-469F-9DCF-49AD5B9F2119}" destId="{522FFF78-9D27-4C89-B2A1-F859DC4D0821}" srcOrd="1" destOrd="0" presId="urn:microsoft.com/office/officeart/2005/8/layout/vList4"/>
    <dgm:cxn modelId="{02D22AE4-9441-493A-8C37-01F5F1DA802D}" type="presParOf" srcId="{DAA3C140-49D3-469F-9DCF-49AD5B9F2119}" destId="{05B6F417-5949-4871-98F2-9D27CA36B399}" srcOrd="2" destOrd="0" presId="urn:microsoft.com/office/officeart/2005/8/layout/vList4"/>
    <dgm:cxn modelId="{F91F89BD-CEA8-467B-8A71-F1DD3D0160E8}" type="presParOf" srcId="{F987737A-144B-4BE2-9793-48685A8660DF}" destId="{544B840D-3AE0-49E4-B540-8558893E3488}" srcOrd="1" destOrd="0" presId="urn:microsoft.com/office/officeart/2005/8/layout/vList4"/>
    <dgm:cxn modelId="{BE0CC754-DA7E-4238-9809-7E5620661321}" type="presParOf" srcId="{F987737A-144B-4BE2-9793-48685A8660DF}" destId="{2250D25E-67B3-43A1-90E0-E26D1EEF9AC9}" srcOrd="2" destOrd="0" presId="urn:microsoft.com/office/officeart/2005/8/layout/vList4"/>
    <dgm:cxn modelId="{CCCF7F63-CC88-4683-B098-75CD0A8635FC}" type="presParOf" srcId="{2250D25E-67B3-43A1-90E0-E26D1EEF9AC9}" destId="{B14A0A3E-F1D3-4D80-B9FE-313F3E80DD07}" srcOrd="0" destOrd="0" presId="urn:microsoft.com/office/officeart/2005/8/layout/vList4"/>
    <dgm:cxn modelId="{49858BED-F6D2-4EA5-97F9-912EC0AFD236}" type="presParOf" srcId="{2250D25E-67B3-43A1-90E0-E26D1EEF9AC9}" destId="{C83E3339-7D15-4DD4-83F2-A31F9342B546}" srcOrd="1" destOrd="0" presId="urn:microsoft.com/office/officeart/2005/8/layout/vList4"/>
    <dgm:cxn modelId="{3971E994-9276-4B58-A5AC-BCBC524D92DA}" type="presParOf" srcId="{2250D25E-67B3-43A1-90E0-E26D1EEF9AC9}" destId="{517564F7-6C70-42FA-B898-AB497FE9A0C3}" srcOrd="2" destOrd="0" presId="urn:microsoft.com/office/officeart/2005/8/layout/vList4"/>
    <dgm:cxn modelId="{E4D6B6FE-9CD7-4F95-AE9C-D5B0875CE3D0}" type="presParOf" srcId="{F987737A-144B-4BE2-9793-48685A8660DF}" destId="{1B8834F0-24C9-4346-82AA-5AD96027BB3F}" srcOrd="3" destOrd="0" presId="urn:microsoft.com/office/officeart/2005/8/layout/vList4"/>
    <dgm:cxn modelId="{6D4A7BF2-A0ED-43ED-9CC5-F06B59E8245D}" type="presParOf" srcId="{F987737A-144B-4BE2-9793-48685A8660DF}" destId="{918BC35A-B1A8-4BB5-A3C9-786EC6EE56C9}" srcOrd="4" destOrd="0" presId="urn:microsoft.com/office/officeart/2005/8/layout/vList4"/>
    <dgm:cxn modelId="{DDDBF792-6085-4B89-A336-3B33A17BF2F7}" type="presParOf" srcId="{918BC35A-B1A8-4BB5-A3C9-786EC6EE56C9}" destId="{7D22FD4B-C321-43C0-ABB5-0AD493CC9ADA}" srcOrd="0" destOrd="0" presId="urn:microsoft.com/office/officeart/2005/8/layout/vList4"/>
    <dgm:cxn modelId="{F557E89C-7103-4BC4-8AF1-4466DB095D7C}" type="presParOf" srcId="{918BC35A-B1A8-4BB5-A3C9-786EC6EE56C9}" destId="{57D1924B-D702-4A93-A6AA-435A569E146C}" srcOrd="1" destOrd="0" presId="urn:microsoft.com/office/officeart/2005/8/layout/vList4"/>
    <dgm:cxn modelId="{DD2262F2-9210-410A-A1C5-3589FBCE12C9}" type="presParOf" srcId="{918BC35A-B1A8-4BB5-A3C9-786EC6EE56C9}" destId="{743002C7-AACD-4496-86C2-4B04FC07E46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custT="1"/>
      <dgm:spPr/>
      <dgm:t>
        <a:bodyPr/>
        <a:lstStyle/>
        <a:p>
          <a:pPr rtl="0"/>
          <a:r>
            <a:rPr lang="en-US" sz="1800"/>
            <a:t>Customer </a:t>
          </a:r>
          <a:endParaRPr lang="en-IN" sz="1800"/>
        </a:p>
      </dgm:t>
    </dgm:pt>
    <dgm:pt modelId="{CB730E98-8EE6-450D-812A-C89E271732ED}" type="parTrans" cxnId="{E64DD49A-BA1A-4071-AE6F-BD5A1B1BCAA3}">
      <dgm:prSet/>
      <dgm:spPr/>
      <dgm:t>
        <a:bodyPr/>
        <a:lstStyle/>
        <a:p>
          <a:endParaRPr lang="en-IN" sz="2000"/>
        </a:p>
      </dgm:t>
    </dgm:pt>
    <dgm:pt modelId="{4AE7A700-10B4-4908-8671-C99FAA3D14EE}" type="sibTrans" cxnId="{E64DD49A-BA1A-4071-AE6F-BD5A1B1BCAA3}">
      <dgm:prSet/>
      <dgm:spPr/>
      <dgm:t>
        <a:bodyPr/>
        <a:lstStyle/>
        <a:p>
          <a:endParaRPr lang="en-IN" sz="2000"/>
        </a:p>
      </dgm:t>
    </dgm:pt>
    <dgm:pt modelId="{590D8203-0639-43CC-9386-BDB37FDE234D}">
      <dgm:prSet custT="1"/>
      <dgm:spPr/>
      <dgm:t>
        <a:bodyPr/>
        <a:lstStyle/>
        <a:p>
          <a:pPr rtl="0"/>
          <a:r>
            <a:rPr lang="en-IN" sz="1400" dirty="0"/>
            <a:t>Largest Bank in India</a:t>
          </a:r>
        </a:p>
      </dgm:t>
    </dgm:pt>
    <dgm:pt modelId="{30090188-A315-4742-8BA4-A5E7C8D3F49C}" type="parTrans" cxnId="{ED2ACD0E-0EA5-45FF-AE28-9E3D8D615F66}">
      <dgm:prSet/>
      <dgm:spPr/>
      <dgm:t>
        <a:bodyPr/>
        <a:lstStyle/>
        <a:p>
          <a:endParaRPr lang="en-IN" sz="2000"/>
        </a:p>
      </dgm:t>
    </dgm:pt>
    <dgm:pt modelId="{2186627E-B434-4874-B775-9E23B94AB21A}" type="sibTrans" cxnId="{ED2ACD0E-0EA5-45FF-AE28-9E3D8D615F66}">
      <dgm:prSet/>
      <dgm:spPr/>
      <dgm:t>
        <a:bodyPr/>
        <a:lstStyle/>
        <a:p>
          <a:endParaRPr lang="en-IN" sz="2000"/>
        </a:p>
      </dgm:t>
    </dgm:pt>
    <dgm:pt modelId="{1D295642-940D-4CCD-BBD1-7ABBA78C5440}">
      <dgm:prSet custT="1"/>
      <dgm:spPr/>
      <dgm:t>
        <a:bodyPr/>
        <a:lstStyle/>
        <a:p>
          <a:pPr rtl="0"/>
          <a:r>
            <a:rPr lang="en-US" sz="1800"/>
            <a:t>Executive Summary </a:t>
          </a:r>
          <a:endParaRPr lang="en-IN" sz="1800"/>
        </a:p>
      </dgm:t>
    </dgm:pt>
    <dgm:pt modelId="{E2A2F1A2-E8C3-43F8-8EFF-611012D3073A}" type="parTrans" cxnId="{EFC96079-243C-43A9-81BF-87562B949AE1}">
      <dgm:prSet/>
      <dgm:spPr/>
      <dgm:t>
        <a:bodyPr/>
        <a:lstStyle/>
        <a:p>
          <a:endParaRPr lang="en-IN" sz="2000"/>
        </a:p>
      </dgm:t>
    </dgm:pt>
    <dgm:pt modelId="{7990B8BD-CD3F-4CBD-894A-433A45539CCE}" type="sibTrans" cxnId="{EFC96079-243C-43A9-81BF-87562B949AE1}">
      <dgm:prSet/>
      <dgm:spPr/>
      <dgm:t>
        <a:bodyPr/>
        <a:lstStyle/>
        <a:p>
          <a:endParaRPr lang="en-IN" sz="2000"/>
        </a:p>
      </dgm:t>
    </dgm:pt>
    <dgm:pt modelId="{A7450E1C-0387-4D39-BBFE-425FAE6699D5}">
      <dgm:prSet custT="1"/>
      <dgm:spPr/>
      <dgm:t>
        <a:bodyPr/>
        <a:lstStyle/>
        <a:p>
          <a:pPr rtl="0"/>
          <a:r>
            <a:rPr lang="en-US" sz="1400" dirty="0"/>
            <a:t>The bank gets thousands of emails from customers on various topics. A content based automatic email classier developed to send the mails to correct group tagged with other important information like account number. This helps in much faster response without human error and effort.</a:t>
          </a:r>
          <a:endParaRPr lang="en-IN" sz="1400" dirty="0"/>
        </a:p>
      </dgm:t>
    </dgm:pt>
    <dgm:pt modelId="{D719AC64-FAC5-45D2-915C-FEC004087DDB}" type="parTrans" cxnId="{C1D05F88-B94C-4BFA-92EC-2CA01B4CB3F7}">
      <dgm:prSet/>
      <dgm:spPr/>
      <dgm:t>
        <a:bodyPr/>
        <a:lstStyle/>
        <a:p>
          <a:endParaRPr lang="en-IN" sz="2000"/>
        </a:p>
      </dgm:t>
    </dgm:pt>
    <dgm:pt modelId="{4AE926C3-68FB-46B5-87AB-5A361227C26D}" type="sibTrans" cxnId="{C1D05F88-B94C-4BFA-92EC-2CA01B4CB3F7}">
      <dgm:prSet/>
      <dgm:spPr/>
      <dgm:t>
        <a:bodyPr/>
        <a:lstStyle/>
        <a:p>
          <a:endParaRPr lang="en-IN" sz="2000"/>
        </a:p>
      </dgm:t>
    </dgm:pt>
    <dgm:pt modelId="{424212C6-5E61-410D-9D90-B850E227F4AA}">
      <dgm:prSet custT="1"/>
      <dgm:spPr/>
      <dgm:t>
        <a:bodyPr/>
        <a:lstStyle/>
        <a:p>
          <a:pPr rtl="0"/>
          <a:r>
            <a:rPr lang="en-US" sz="1800" dirty="0"/>
            <a:t>Challenges</a:t>
          </a:r>
          <a:endParaRPr lang="en-IN" sz="1800" dirty="0"/>
        </a:p>
      </dgm:t>
    </dgm:pt>
    <dgm:pt modelId="{C12ECDBB-60A5-409D-BADC-D472E62995C0}" type="parTrans" cxnId="{648379AC-AF04-4014-90B9-4D11E31D8BF3}">
      <dgm:prSet/>
      <dgm:spPr/>
      <dgm:t>
        <a:bodyPr/>
        <a:lstStyle/>
        <a:p>
          <a:endParaRPr lang="en-IN" sz="2000"/>
        </a:p>
      </dgm:t>
    </dgm:pt>
    <dgm:pt modelId="{F3AD0CF3-9674-41E0-ADE4-D2720E4D8F8F}" type="sibTrans" cxnId="{648379AC-AF04-4014-90B9-4D11E31D8BF3}">
      <dgm:prSet/>
      <dgm:spPr/>
      <dgm:t>
        <a:bodyPr/>
        <a:lstStyle/>
        <a:p>
          <a:endParaRPr lang="en-IN" sz="2000"/>
        </a:p>
      </dgm:t>
    </dgm:pt>
    <dgm:pt modelId="{B2A178AB-88D5-4DA9-B876-33ED6143CC32}">
      <dgm:prSet custT="1"/>
      <dgm:spPr/>
      <dgm:t>
        <a:bodyPr/>
        <a:lstStyle/>
        <a:p>
          <a:pPr rtl="0"/>
          <a:r>
            <a:rPr lang="en-US" sz="1400" dirty="0"/>
            <a:t>Large number of mails with no structure</a:t>
          </a:r>
          <a:endParaRPr lang="en-IN" sz="1400" dirty="0"/>
        </a:p>
      </dgm:t>
    </dgm:pt>
    <dgm:pt modelId="{B222E838-5522-492D-BC5A-B0E42A743B6C}" type="parTrans" cxnId="{ECDCFC9D-9945-4BC4-AE58-BB044072CB8B}">
      <dgm:prSet/>
      <dgm:spPr/>
      <dgm:t>
        <a:bodyPr/>
        <a:lstStyle/>
        <a:p>
          <a:endParaRPr lang="en-IN" sz="2000"/>
        </a:p>
      </dgm:t>
    </dgm:pt>
    <dgm:pt modelId="{DEC362D2-BE0A-4FA7-A8A6-083A86D503BD}" type="sibTrans" cxnId="{ECDCFC9D-9945-4BC4-AE58-BB044072CB8B}">
      <dgm:prSet/>
      <dgm:spPr/>
      <dgm:t>
        <a:bodyPr/>
        <a:lstStyle/>
        <a:p>
          <a:endParaRPr lang="en-IN" sz="2000"/>
        </a:p>
      </dgm:t>
    </dgm:pt>
    <dgm:pt modelId="{19EF6B26-3EA5-4361-A34F-A56A9AC188B7}">
      <dgm:prSet custT="1"/>
      <dgm:spPr/>
      <dgm:t>
        <a:bodyPr/>
        <a:lstStyle/>
        <a:p>
          <a:pPr rtl="0"/>
          <a:r>
            <a:rPr lang="en-US" sz="1800" dirty="0"/>
            <a:t>Solution Approach</a:t>
          </a:r>
          <a:endParaRPr lang="en-IN" sz="1800" dirty="0"/>
        </a:p>
      </dgm:t>
    </dgm:pt>
    <dgm:pt modelId="{9C04D6E7-7EE1-4A4B-BF9F-43FE323B491A}" type="parTrans" cxnId="{EE5E3169-98B9-4447-A6E5-50C48E2999C9}">
      <dgm:prSet/>
      <dgm:spPr/>
      <dgm:t>
        <a:bodyPr/>
        <a:lstStyle/>
        <a:p>
          <a:endParaRPr lang="en-IN" sz="2000"/>
        </a:p>
      </dgm:t>
    </dgm:pt>
    <dgm:pt modelId="{61A1BF89-72CF-4D26-8666-E9202B9B6F20}" type="sibTrans" cxnId="{EE5E3169-98B9-4447-A6E5-50C48E2999C9}">
      <dgm:prSet/>
      <dgm:spPr/>
      <dgm:t>
        <a:bodyPr/>
        <a:lstStyle/>
        <a:p>
          <a:endParaRPr lang="en-IN" sz="2000"/>
        </a:p>
      </dgm:t>
    </dgm:pt>
    <dgm:pt modelId="{01D8098E-79C3-4399-BD8B-DA27F2CC38F3}">
      <dgm:prSet custT="1"/>
      <dgm:spPr/>
      <dgm:t>
        <a:bodyPr/>
        <a:lstStyle/>
        <a:p>
          <a:pPr rtl="0"/>
          <a:r>
            <a:rPr lang="en-IN" sz="1400" dirty="0"/>
            <a:t>Cryptic words</a:t>
          </a:r>
        </a:p>
      </dgm:t>
    </dgm:pt>
    <dgm:pt modelId="{BD1C6A04-C490-45AE-B193-AFF3B5DEC60A}" type="parTrans" cxnId="{EBE44374-E8D8-4D83-807C-C750FEAE2C9E}">
      <dgm:prSet/>
      <dgm:spPr/>
      <dgm:t>
        <a:bodyPr/>
        <a:lstStyle/>
        <a:p>
          <a:endParaRPr lang="en-IN"/>
        </a:p>
      </dgm:t>
    </dgm:pt>
    <dgm:pt modelId="{BFA196DC-269D-45FC-994A-13DD24E6BD13}" type="sibTrans" cxnId="{EBE44374-E8D8-4D83-807C-C750FEAE2C9E}">
      <dgm:prSet/>
      <dgm:spPr/>
      <dgm:t>
        <a:bodyPr/>
        <a:lstStyle/>
        <a:p>
          <a:endParaRPr lang="en-IN"/>
        </a:p>
      </dgm:t>
    </dgm:pt>
    <dgm:pt modelId="{3EC54164-8DB6-40AA-B7EB-62A184EF19EA}">
      <dgm:prSet custT="1"/>
      <dgm:spPr/>
      <dgm:t>
        <a:bodyPr/>
        <a:lstStyle/>
        <a:p>
          <a:pPr rtl="0"/>
          <a:r>
            <a:rPr lang="en-IN" sz="1400" dirty="0"/>
            <a:t>Grammatical mistakes </a:t>
          </a:r>
        </a:p>
      </dgm:t>
    </dgm:pt>
    <dgm:pt modelId="{FE89062A-6D7E-4134-B967-129DF246C177}" type="parTrans" cxnId="{3D962A9E-ABA3-444D-BA32-3301BCF43367}">
      <dgm:prSet/>
      <dgm:spPr/>
      <dgm:t>
        <a:bodyPr/>
        <a:lstStyle/>
        <a:p>
          <a:endParaRPr lang="en-IN"/>
        </a:p>
      </dgm:t>
    </dgm:pt>
    <dgm:pt modelId="{939593B3-CBD7-4CAA-98C2-FCC8DBF5CE75}" type="sibTrans" cxnId="{3D962A9E-ABA3-444D-BA32-3301BCF43367}">
      <dgm:prSet/>
      <dgm:spPr/>
      <dgm:t>
        <a:bodyPr/>
        <a:lstStyle/>
        <a:p>
          <a:endParaRPr lang="en-IN"/>
        </a:p>
      </dgm:t>
    </dgm:pt>
    <dgm:pt modelId="{709A27DA-CE74-4B57-928B-35904A69A8A3}">
      <dgm:prSet custT="1"/>
      <dgm:spPr/>
      <dgm:t>
        <a:bodyPr/>
        <a:lstStyle/>
        <a:p>
          <a:pPr rtl="0"/>
          <a:r>
            <a:rPr lang="en-IN" sz="1400" dirty="0"/>
            <a:t>Named Entity Recognition</a:t>
          </a:r>
        </a:p>
      </dgm:t>
    </dgm:pt>
    <dgm:pt modelId="{112B3948-CDE9-4D96-8942-371917531E5E}" type="parTrans" cxnId="{6F739933-D41F-4EE5-90FC-0CAAB442E6BD}">
      <dgm:prSet/>
      <dgm:spPr/>
      <dgm:t>
        <a:bodyPr/>
        <a:lstStyle/>
        <a:p>
          <a:endParaRPr lang="en-IN"/>
        </a:p>
      </dgm:t>
    </dgm:pt>
    <dgm:pt modelId="{DA7A7773-9DE9-4559-A02F-976EBE244C79}" type="sibTrans" cxnId="{6F739933-D41F-4EE5-90FC-0CAAB442E6BD}">
      <dgm:prSet/>
      <dgm:spPr/>
      <dgm:t>
        <a:bodyPr/>
        <a:lstStyle/>
        <a:p>
          <a:endParaRPr lang="en-IN"/>
        </a:p>
      </dgm:t>
    </dgm:pt>
    <dgm:pt modelId="{1370E85A-25FA-4809-AE12-5A6F68F097C6}">
      <dgm:prSet custT="1"/>
      <dgm:spPr/>
      <dgm:t>
        <a:bodyPr/>
        <a:lstStyle/>
        <a:p>
          <a:pPr rtl="0"/>
          <a:r>
            <a:rPr lang="en-IN" sz="1400" dirty="0"/>
            <a:t>Multi-class classification</a:t>
          </a:r>
        </a:p>
      </dgm:t>
    </dgm:pt>
    <dgm:pt modelId="{45504DD5-0FA6-4B1A-B50D-B4AD8DC44A93}" type="parTrans" cxnId="{8D20BCD7-6EBD-4E8F-8EEC-5F4189831E03}">
      <dgm:prSet/>
      <dgm:spPr/>
      <dgm:t>
        <a:bodyPr/>
        <a:lstStyle/>
        <a:p>
          <a:endParaRPr lang="en-IN"/>
        </a:p>
      </dgm:t>
    </dgm:pt>
    <dgm:pt modelId="{73ADEF4A-2B14-4CD3-8EB2-B834555C38AC}" type="sibTrans" cxnId="{8D20BCD7-6EBD-4E8F-8EEC-5F4189831E03}">
      <dgm:prSet/>
      <dgm:spPr/>
      <dgm:t>
        <a:bodyPr/>
        <a:lstStyle/>
        <a:p>
          <a:endParaRPr lang="en-IN"/>
        </a:p>
      </dgm:t>
    </dgm:pt>
    <dgm:pt modelId="{132C607E-9EFF-42D1-84D0-7CA2820B50DF}">
      <dgm:prSet custT="1"/>
      <dgm:spPr/>
      <dgm:t>
        <a:bodyPr/>
        <a:lstStyle/>
        <a:p>
          <a:pPr rtl="0"/>
          <a:r>
            <a:rPr lang="en-IN" sz="1400" dirty="0"/>
            <a:t>Deep Learning using CNN</a:t>
          </a:r>
        </a:p>
      </dgm:t>
    </dgm:pt>
    <dgm:pt modelId="{1D212A3E-1CF9-465A-8222-96A215BBC069}" type="parTrans" cxnId="{0A197470-546E-4D68-B7EC-3A3A6D31CE78}">
      <dgm:prSet/>
      <dgm:spPr/>
      <dgm:t>
        <a:bodyPr/>
        <a:lstStyle/>
        <a:p>
          <a:endParaRPr lang="en-IN"/>
        </a:p>
      </dgm:t>
    </dgm:pt>
    <dgm:pt modelId="{66F08872-4986-45A1-AD54-FF991F98D034}" type="sibTrans" cxnId="{0A197470-546E-4D68-B7EC-3A3A6D31CE78}">
      <dgm:prSet/>
      <dgm:spPr/>
      <dgm:t>
        <a:bodyPr/>
        <a:lstStyle/>
        <a:p>
          <a:endParaRPr lang="en-IN"/>
        </a:p>
      </dgm:t>
    </dgm:pt>
    <dgm:pt modelId="{FA4074E1-1B74-415C-B75E-89A87B4836A5}">
      <dgm:prSet custT="1"/>
      <dgm:spPr/>
      <dgm:t>
        <a:bodyPr/>
        <a:lstStyle/>
        <a:p>
          <a:pPr rtl="0"/>
          <a:r>
            <a:rPr lang="en-IN" sz="1400" dirty="0"/>
            <a:t>Objective</a:t>
          </a:r>
        </a:p>
      </dgm:t>
    </dgm:pt>
    <dgm:pt modelId="{06168269-9A6A-4069-803C-B213CF3E82BA}" type="parTrans" cxnId="{48A995F5-32BE-40B9-9669-288B5771C723}">
      <dgm:prSet/>
      <dgm:spPr/>
      <dgm:t>
        <a:bodyPr/>
        <a:lstStyle/>
        <a:p>
          <a:endParaRPr lang="en-IN"/>
        </a:p>
      </dgm:t>
    </dgm:pt>
    <dgm:pt modelId="{C50FEE16-8F16-4DDE-9CE4-141107758ACA}" type="sibTrans" cxnId="{48A995F5-32BE-40B9-9669-288B5771C723}">
      <dgm:prSet/>
      <dgm:spPr/>
      <dgm:t>
        <a:bodyPr/>
        <a:lstStyle/>
        <a:p>
          <a:endParaRPr lang="en-IN"/>
        </a:p>
      </dgm:t>
    </dgm:pt>
    <dgm:pt modelId="{58B78812-392C-41E7-8776-8ECB75DE98E5}">
      <dgm:prSet custT="1"/>
      <dgm:spPr/>
      <dgm:t>
        <a:bodyPr/>
        <a:lstStyle/>
        <a:p>
          <a:pPr rtl="0"/>
          <a:r>
            <a:rPr lang="en-IN" sz="1400" dirty="0"/>
            <a:t>Build a multi-class model and extract key information from the emails</a:t>
          </a:r>
        </a:p>
      </dgm:t>
    </dgm:pt>
    <dgm:pt modelId="{A621AA39-37B7-41B9-836D-6B3C17B4E884}" type="parTrans" cxnId="{E0384C05-8A51-499B-891F-79A0DA734505}">
      <dgm:prSet/>
      <dgm:spPr/>
      <dgm:t>
        <a:bodyPr/>
        <a:lstStyle/>
        <a:p>
          <a:endParaRPr lang="en-IN"/>
        </a:p>
      </dgm:t>
    </dgm:pt>
    <dgm:pt modelId="{27C63E36-056A-451B-AF0F-9DA7AA05057F}" type="sibTrans" cxnId="{E0384C05-8A51-499B-891F-79A0DA734505}">
      <dgm:prSet/>
      <dgm:spPr/>
      <dgm:t>
        <a:bodyPr/>
        <a:lstStyle/>
        <a:p>
          <a:endParaRPr lang="en-IN"/>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D8CBC5B5-A898-4D64-AD71-2AC4011CBF9C}" type="pres">
      <dgm:prSet presAssocID="{FA4074E1-1B74-415C-B75E-89A87B4836A5}" presName="parentText" presStyleLbl="node1" presStyleIdx="3" presStyleCnt="5">
        <dgm:presLayoutVars>
          <dgm:chMax val="0"/>
          <dgm:bulletEnabled val="1"/>
        </dgm:presLayoutVars>
      </dgm:prSet>
      <dgm:spPr/>
      <dgm:t>
        <a:bodyPr/>
        <a:lstStyle/>
        <a:p>
          <a:endParaRPr lang="en-IN"/>
        </a:p>
      </dgm:t>
    </dgm:pt>
    <dgm:pt modelId="{D78E8AF6-7480-4314-9180-74FED684B36D}" type="pres">
      <dgm:prSet presAssocID="{FA4074E1-1B74-415C-B75E-89A87B4836A5}" presName="childText" presStyleLbl="revTx" presStyleIdx="3"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4"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4" presStyleCnt="5">
        <dgm:presLayoutVars>
          <dgm:bulletEnabled val="1"/>
        </dgm:presLayoutVars>
      </dgm:prSet>
      <dgm:spPr/>
      <dgm:t>
        <a:bodyPr/>
        <a:lstStyle/>
        <a:p>
          <a:endParaRPr lang="en-IN"/>
        </a:p>
      </dgm:t>
    </dgm:pt>
  </dgm:ptLst>
  <dgm:cxnLst>
    <dgm:cxn modelId="{148840D9-F93B-4EF2-B4E7-733E44B5FC0C}" type="presOf" srcId="{590D8203-0639-43CC-9386-BDB37FDE234D}" destId="{3F03623C-0B7F-4F5B-BBC2-461039685B2A}" srcOrd="0" destOrd="0" presId="urn:microsoft.com/office/officeart/2005/8/layout/vList2"/>
    <dgm:cxn modelId="{8D20BCD7-6EBD-4E8F-8EEC-5F4189831E03}" srcId="{19EF6B26-3EA5-4361-A34F-A56A9AC188B7}" destId="{1370E85A-25FA-4809-AE12-5A6F68F097C6}" srcOrd="1" destOrd="0" parTransId="{45504DD5-0FA6-4B1A-B50D-B4AD8DC44A93}" sibTransId="{73ADEF4A-2B14-4CD3-8EB2-B834555C38AC}"/>
    <dgm:cxn modelId="{5ACB2D00-5B01-4520-B281-639053607C58}" type="presOf" srcId="{74E250B1-8081-4196-A9B4-352DACE2029E}" destId="{623D157A-ADFC-4093-9D36-5C2DDCD85643}" srcOrd="0" destOrd="0" presId="urn:microsoft.com/office/officeart/2005/8/layout/vList2"/>
    <dgm:cxn modelId="{EBE44374-E8D8-4D83-807C-C750FEAE2C9E}" srcId="{424212C6-5E61-410D-9D90-B850E227F4AA}" destId="{01D8098E-79C3-4399-BD8B-DA27F2CC38F3}" srcOrd="1" destOrd="0" parTransId="{BD1C6A04-C490-45AE-B193-AFF3B5DEC60A}" sibTransId="{BFA196DC-269D-45FC-994A-13DD24E6BD13}"/>
    <dgm:cxn modelId="{48A995F5-32BE-40B9-9669-288B5771C723}" srcId="{74E250B1-8081-4196-A9B4-352DACE2029E}" destId="{FA4074E1-1B74-415C-B75E-89A87B4836A5}" srcOrd="3" destOrd="0" parTransId="{06168269-9A6A-4069-803C-B213CF3E82BA}" sibTransId="{C50FEE16-8F16-4DDE-9CE4-141107758ACA}"/>
    <dgm:cxn modelId="{E64DD49A-BA1A-4071-AE6F-BD5A1B1BCAA3}" srcId="{74E250B1-8081-4196-A9B4-352DACE2029E}" destId="{2F222F83-5640-470E-BC5C-C721B50E333F}" srcOrd="0" destOrd="0" parTransId="{CB730E98-8EE6-450D-812A-C89E271732ED}" sibTransId="{4AE7A700-10B4-4908-8671-C99FAA3D14EE}"/>
    <dgm:cxn modelId="{6F739933-D41F-4EE5-90FC-0CAAB442E6BD}" srcId="{19EF6B26-3EA5-4361-A34F-A56A9AC188B7}" destId="{709A27DA-CE74-4B57-928B-35904A69A8A3}" srcOrd="0" destOrd="0" parTransId="{112B3948-CDE9-4D96-8942-371917531E5E}" sibTransId="{DA7A7773-9DE9-4559-A02F-976EBE244C79}"/>
    <dgm:cxn modelId="{E0384C05-8A51-499B-891F-79A0DA734505}" srcId="{FA4074E1-1B74-415C-B75E-89A87B4836A5}" destId="{58B78812-392C-41E7-8776-8ECB75DE98E5}" srcOrd="0" destOrd="0" parTransId="{A621AA39-37B7-41B9-836D-6B3C17B4E884}" sibTransId="{27C63E36-056A-451B-AF0F-9DA7AA05057F}"/>
    <dgm:cxn modelId="{C1D05F88-B94C-4BFA-92EC-2CA01B4CB3F7}" srcId="{1D295642-940D-4CCD-BBD1-7ABBA78C5440}" destId="{A7450E1C-0387-4D39-BBFE-425FAE6699D5}" srcOrd="0" destOrd="0" parTransId="{D719AC64-FAC5-45D2-915C-FEC004087DDB}" sibTransId="{4AE926C3-68FB-46B5-87AB-5A361227C26D}"/>
    <dgm:cxn modelId="{575FDACE-7E3F-4F78-9E87-70A56251318A}" type="presOf" srcId="{132C607E-9EFF-42D1-84D0-7CA2820B50DF}" destId="{8B3F9CC7-56BC-41C6-B1EC-3C83F8EFE6C6}" srcOrd="0" destOrd="2" presId="urn:microsoft.com/office/officeart/2005/8/layout/vList2"/>
    <dgm:cxn modelId="{4FD1B7B0-6756-4CB8-852F-E672C1A3551E}" type="presOf" srcId="{58B78812-392C-41E7-8776-8ECB75DE98E5}" destId="{D78E8AF6-7480-4314-9180-74FED684B36D}" srcOrd="0" destOrd="0" presId="urn:microsoft.com/office/officeart/2005/8/layout/vList2"/>
    <dgm:cxn modelId="{3D962A9E-ABA3-444D-BA32-3301BCF43367}" srcId="{424212C6-5E61-410D-9D90-B850E227F4AA}" destId="{3EC54164-8DB6-40AA-B7EB-62A184EF19EA}" srcOrd="2" destOrd="0" parTransId="{FE89062A-6D7E-4134-B967-129DF246C177}" sibTransId="{939593B3-CBD7-4CAA-98C2-FCC8DBF5CE75}"/>
    <dgm:cxn modelId="{7755FAB7-697F-4BA4-BD79-A7D863BFFC62}" type="presOf" srcId="{424212C6-5E61-410D-9D90-B850E227F4AA}" destId="{17974783-4B82-4BB4-BBA6-E4A0F27BB199}" srcOrd="0" destOrd="0" presId="urn:microsoft.com/office/officeart/2005/8/layout/vList2"/>
    <dgm:cxn modelId="{826EC08E-E947-4913-B0B5-7B5CDB846628}" type="presOf" srcId="{19EF6B26-3EA5-4361-A34F-A56A9AC188B7}" destId="{1481D6E0-D717-426F-8D14-D32F7EDC07AC}" srcOrd="0" destOrd="0" presId="urn:microsoft.com/office/officeart/2005/8/layout/vList2"/>
    <dgm:cxn modelId="{ECDCFC9D-9945-4BC4-AE58-BB044072CB8B}" srcId="{424212C6-5E61-410D-9D90-B850E227F4AA}" destId="{B2A178AB-88D5-4DA9-B876-33ED6143CC32}" srcOrd="0" destOrd="0" parTransId="{B222E838-5522-492D-BC5A-B0E42A743B6C}" sibTransId="{DEC362D2-BE0A-4FA7-A8A6-083A86D503BD}"/>
    <dgm:cxn modelId="{AFF72550-9126-4A50-BE70-5902BDC07C03}" type="presOf" srcId="{709A27DA-CE74-4B57-928B-35904A69A8A3}" destId="{8B3F9CC7-56BC-41C6-B1EC-3C83F8EFE6C6}" srcOrd="0" destOrd="0" presId="urn:microsoft.com/office/officeart/2005/8/layout/vList2"/>
    <dgm:cxn modelId="{4DBDB7FB-BB51-4135-A5A0-5CDF74DC4457}" type="presOf" srcId="{A7450E1C-0387-4D39-BBFE-425FAE6699D5}" destId="{29E8569D-A3A8-4A58-A028-6B68475F54E0}" srcOrd="0" destOrd="0" presId="urn:microsoft.com/office/officeart/2005/8/layout/vList2"/>
    <dgm:cxn modelId="{EFC96079-243C-43A9-81BF-87562B949AE1}" srcId="{74E250B1-8081-4196-A9B4-352DACE2029E}" destId="{1D295642-940D-4CCD-BBD1-7ABBA78C5440}" srcOrd="1" destOrd="0" parTransId="{E2A2F1A2-E8C3-43F8-8EFF-611012D3073A}" sibTransId="{7990B8BD-CD3F-4CBD-894A-433A45539CCE}"/>
    <dgm:cxn modelId="{FD2D4C81-5066-40BE-A926-D11D755E8E5B}" type="presOf" srcId="{1370E85A-25FA-4809-AE12-5A6F68F097C6}" destId="{8B3F9CC7-56BC-41C6-B1EC-3C83F8EFE6C6}" srcOrd="0" destOrd="1" presId="urn:microsoft.com/office/officeart/2005/8/layout/vList2"/>
    <dgm:cxn modelId="{ED2ACD0E-0EA5-45FF-AE28-9E3D8D615F66}" srcId="{2F222F83-5640-470E-BC5C-C721B50E333F}" destId="{590D8203-0639-43CC-9386-BDB37FDE234D}" srcOrd="0" destOrd="0" parTransId="{30090188-A315-4742-8BA4-A5E7C8D3F49C}" sibTransId="{2186627E-B434-4874-B775-9E23B94AB21A}"/>
    <dgm:cxn modelId="{EE5E3169-98B9-4447-A6E5-50C48E2999C9}" srcId="{74E250B1-8081-4196-A9B4-352DACE2029E}" destId="{19EF6B26-3EA5-4361-A34F-A56A9AC188B7}" srcOrd="4" destOrd="0" parTransId="{9C04D6E7-7EE1-4A4B-BF9F-43FE323B491A}" sibTransId="{61A1BF89-72CF-4D26-8666-E9202B9B6F20}"/>
    <dgm:cxn modelId="{A1F08469-65F5-4F62-9906-FAE01706C0D4}" type="presOf" srcId="{2F222F83-5640-470E-BC5C-C721B50E333F}" destId="{69FF53AC-BF38-4410-87E6-0D9B1DA9CACE}" srcOrd="0" destOrd="0" presId="urn:microsoft.com/office/officeart/2005/8/layout/vList2"/>
    <dgm:cxn modelId="{0A197470-546E-4D68-B7EC-3A3A6D31CE78}" srcId="{19EF6B26-3EA5-4361-A34F-A56A9AC188B7}" destId="{132C607E-9EFF-42D1-84D0-7CA2820B50DF}" srcOrd="2" destOrd="0" parTransId="{1D212A3E-1CF9-465A-8222-96A215BBC069}" sibTransId="{66F08872-4986-45A1-AD54-FF991F98D034}"/>
    <dgm:cxn modelId="{5D17BEA2-84EA-46AD-83CE-875C2EE07670}" type="presOf" srcId="{01D8098E-79C3-4399-BD8B-DA27F2CC38F3}" destId="{03C52F95-AB6B-4A5C-BDEC-193A327508AC}" srcOrd="0" destOrd="1" presId="urn:microsoft.com/office/officeart/2005/8/layout/vList2"/>
    <dgm:cxn modelId="{A8D3F67B-CBD1-4630-BCE2-55882C37EA12}" type="presOf" srcId="{3EC54164-8DB6-40AA-B7EB-62A184EF19EA}" destId="{03C52F95-AB6B-4A5C-BDEC-193A327508AC}" srcOrd="0" destOrd="2" presId="urn:microsoft.com/office/officeart/2005/8/layout/vList2"/>
    <dgm:cxn modelId="{1F4BE6BB-88B1-4EBF-88DA-15B29C0F8B1D}" type="presOf" srcId="{B2A178AB-88D5-4DA9-B876-33ED6143CC32}" destId="{03C52F95-AB6B-4A5C-BDEC-193A327508AC}" srcOrd="0" destOrd="0" presId="urn:microsoft.com/office/officeart/2005/8/layout/vList2"/>
    <dgm:cxn modelId="{E20C5DDD-5D98-4F87-9A8B-168317DB1642}" type="presOf" srcId="{FA4074E1-1B74-415C-B75E-89A87B4836A5}" destId="{D8CBC5B5-A898-4D64-AD71-2AC4011CBF9C}" srcOrd="0" destOrd="0" presId="urn:microsoft.com/office/officeart/2005/8/layout/vList2"/>
    <dgm:cxn modelId="{6EBAEF5F-332A-492C-AF10-2F0A5EDD7146}" type="presOf" srcId="{1D295642-940D-4CCD-BBD1-7ABBA78C5440}" destId="{91FC3327-223D-42D8-843B-0968BE5CC7D4}" srcOrd="0" destOrd="0"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915A9B2A-4D3E-4039-8764-14178DCB7CDD}" type="presParOf" srcId="{623D157A-ADFC-4093-9D36-5C2DDCD85643}" destId="{69FF53AC-BF38-4410-87E6-0D9B1DA9CACE}" srcOrd="0" destOrd="0" presId="urn:microsoft.com/office/officeart/2005/8/layout/vList2"/>
    <dgm:cxn modelId="{FA1B1CC9-612C-469B-B7E5-48C4D22EB876}" type="presParOf" srcId="{623D157A-ADFC-4093-9D36-5C2DDCD85643}" destId="{3F03623C-0B7F-4F5B-BBC2-461039685B2A}" srcOrd="1" destOrd="0" presId="urn:microsoft.com/office/officeart/2005/8/layout/vList2"/>
    <dgm:cxn modelId="{67307395-3AAC-4C57-823C-C487DE02B770}" type="presParOf" srcId="{623D157A-ADFC-4093-9D36-5C2DDCD85643}" destId="{91FC3327-223D-42D8-843B-0968BE5CC7D4}" srcOrd="2" destOrd="0" presId="urn:microsoft.com/office/officeart/2005/8/layout/vList2"/>
    <dgm:cxn modelId="{1315BD35-09DA-4E25-A00A-709631847A8F}" type="presParOf" srcId="{623D157A-ADFC-4093-9D36-5C2DDCD85643}" destId="{29E8569D-A3A8-4A58-A028-6B68475F54E0}" srcOrd="3" destOrd="0" presId="urn:microsoft.com/office/officeart/2005/8/layout/vList2"/>
    <dgm:cxn modelId="{CECBA2A3-1E82-4266-B8F9-5C6E84F6D12C}" type="presParOf" srcId="{623D157A-ADFC-4093-9D36-5C2DDCD85643}" destId="{17974783-4B82-4BB4-BBA6-E4A0F27BB199}" srcOrd="4" destOrd="0" presId="urn:microsoft.com/office/officeart/2005/8/layout/vList2"/>
    <dgm:cxn modelId="{C8397AE6-DB12-4725-BC04-F889D0647DA2}" type="presParOf" srcId="{623D157A-ADFC-4093-9D36-5C2DDCD85643}" destId="{03C52F95-AB6B-4A5C-BDEC-193A327508AC}" srcOrd="5" destOrd="0" presId="urn:microsoft.com/office/officeart/2005/8/layout/vList2"/>
    <dgm:cxn modelId="{8C292148-0EB2-4014-9BE3-32DB8C9BC964}" type="presParOf" srcId="{623D157A-ADFC-4093-9D36-5C2DDCD85643}" destId="{D8CBC5B5-A898-4D64-AD71-2AC4011CBF9C}" srcOrd="6" destOrd="0" presId="urn:microsoft.com/office/officeart/2005/8/layout/vList2"/>
    <dgm:cxn modelId="{A8DEA98B-C531-4FE3-8AEC-E1313E4AA0E4}" type="presParOf" srcId="{623D157A-ADFC-4093-9D36-5C2DDCD85643}" destId="{D78E8AF6-7480-4314-9180-74FED684B36D}" srcOrd="7" destOrd="0" presId="urn:microsoft.com/office/officeart/2005/8/layout/vList2"/>
    <dgm:cxn modelId="{E284860E-97BE-4778-83FD-B3F5B74355B2}" type="presParOf" srcId="{623D157A-ADFC-4093-9D36-5C2DDCD85643}" destId="{1481D6E0-D717-426F-8D14-D32F7EDC07AC}" srcOrd="8" destOrd="0" presId="urn:microsoft.com/office/officeart/2005/8/layout/vList2"/>
    <dgm:cxn modelId="{C75AA7F7-9825-4111-B39A-AD68C0F5CA67}" type="presParOf" srcId="{623D157A-ADFC-4093-9D36-5C2DDCD85643}" destId="{8B3F9CC7-56BC-41C6-B1EC-3C83F8EFE6C6}"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custT="1"/>
      <dgm:spPr/>
      <dgm:t>
        <a:bodyPr/>
        <a:lstStyle/>
        <a:p>
          <a:pPr rtl="0"/>
          <a:r>
            <a:rPr lang="en-US" sz="1800" smtClean="0"/>
            <a:t>Customer </a:t>
          </a:r>
          <a:endParaRPr lang="en-IN" sz="1800"/>
        </a:p>
      </dgm:t>
    </dgm:pt>
    <dgm:pt modelId="{CB730E98-8EE6-450D-812A-C89E271732ED}" type="parTrans" cxnId="{E64DD49A-BA1A-4071-AE6F-BD5A1B1BCAA3}">
      <dgm:prSet/>
      <dgm:spPr/>
      <dgm:t>
        <a:bodyPr/>
        <a:lstStyle/>
        <a:p>
          <a:endParaRPr lang="en-IN" sz="2000"/>
        </a:p>
      </dgm:t>
    </dgm:pt>
    <dgm:pt modelId="{4AE7A700-10B4-4908-8671-C99FAA3D14EE}" type="sibTrans" cxnId="{E64DD49A-BA1A-4071-AE6F-BD5A1B1BCAA3}">
      <dgm:prSet/>
      <dgm:spPr/>
      <dgm:t>
        <a:bodyPr/>
        <a:lstStyle/>
        <a:p>
          <a:endParaRPr lang="en-IN" sz="2000"/>
        </a:p>
      </dgm:t>
    </dgm:pt>
    <dgm:pt modelId="{590D8203-0639-43CC-9386-BDB37FDE234D}">
      <dgm:prSet custT="1"/>
      <dgm:spPr/>
      <dgm:t>
        <a:bodyPr/>
        <a:lstStyle/>
        <a:p>
          <a:pPr rtl="0"/>
          <a:r>
            <a:rPr lang="en-US" sz="1400" dirty="0" smtClean="0"/>
            <a:t>A world leader Pharmaceutical company in USA</a:t>
          </a:r>
          <a:endParaRPr lang="en-IN" sz="1400" dirty="0"/>
        </a:p>
      </dgm:t>
    </dgm:pt>
    <dgm:pt modelId="{30090188-A315-4742-8BA4-A5E7C8D3F49C}" type="parTrans" cxnId="{ED2ACD0E-0EA5-45FF-AE28-9E3D8D615F66}">
      <dgm:prSet/>
      <dgm:spPr/>
      <dgm:t>
        <a:bodyPr/>
        <a:lstStyle/>
        <a:p>
          <a:endParaRPr lang="en-IN" sz="2000"/>
        </a:p>
      </dgm:t>
    </dgm:pt>
    <dgm:pt modelId="{2186627E-B434-4874-B775-9E23B94AB21A}" type="sibTrans" cxnId="{ED2ACD0E-0EA5-45FF-AE28-9E3D8D615F66}">
      <dgm:prSet/>
      <dgm:spPr/>
      <dgm:t>
        <a:bodyPr/>
        <a:lstStyle/>
        <a:p>
          <a:endParaRPr lang="en-IN" sz="2000"/>
        </a:p>
      </dgm:t>
    </dgm:pt>
    <dgm:pt modelId="{1D295642-940D-4CCD-BBD1-7ABBA78C5440}">
      <dgm:prSet custT="1"/>
      <dgm:spPr/>
      <dgm:t>
        <a:bodyPr/>
        <a:lstStyle/>
        <a:p>
          <a:pPr rtl="0"/>
          <a:r>
            <a:rPr lang="en-US" sz="1800" smtClean="0"/>
            <a:t>Executive Summary </a:t>
          </a:r>
          <a:endParaRPr lang="en-IN" sz="1800"/>
        </a:p>
      </dgm:t>
    </dgm:pt>
    <dgm:pt modelId="{E2A2F1A2-E8C3-43F8-8EFF-611012D3073A}" type="parTrans" cxnId="{EFC96079-243C-43A9-81BF-87562B949AE1}">
      <dgm:prSet/>
      <dgm:spPr/>
      <dgm:t>
        <a:bodyPr/>
        <a:lstStyle/>
        <a:p>
          <a:endParaRPr lang="en-IN" sz="2000"/>
        </a:p>
      </dgm:t>
    </dgm:pt>
    <dgm:pt modelId="{7990B8BD-CD3F-4CBD-894A-433A45539CCE}" type="sibTrans" cxnId="{EFC96079-243C-43A9-81BF-87562B949AE1}">
      <dgm:prSet/>
      <dgm:spPr/>
      <dgm:t>
        <a:bodyPr/>
        <a:lstStyle/>
        <a:p>
          <a:endParaRPr lang="en-IN" sz="2000"/>
        </a:p>
      </dgm:t>
    </dgm:pt>
    <dgm:pt modelId="{A7450E1C-0387-4D39-BBFE-425FAE6699D5}">
      <dgm:prSet custT="1"/>
      <dgm:spPr/>
      <dgm:t>
        <a:bodyPr/>
        <a:lstStyle/>
        <a:p>
          <a:pPr rtl="0"/>
          <a:r>
            <a:rPr lang="en-US" sz="1400" smtClean="0"/>
            <a:t>The company has large number of vendors of various categories from different parts of the world. Descriptions of various fields of vendors are incorrect, incomplete because of lack of standardizations and lack of English knowledge of some vendors. There was a need for an intelligent classification tool to classify different types of vendors from the semantics of the vendor description fields.</a:t>
          </a:r>
          <a:endParaRPr lang="en-IN" sz="1400"/>
        </a:p>
      </dgm:t>
    </dgm:pt>
    <dgm:pt modelId="{D719AC64-FAC5-45D2-915C-FEC004087DDB}" type="parTrans" cxnId="{C1D05F88-B94C-4BFA-92EC-2CA01B4CB3F7}">
      <dgm:prSet/>
      <dgm:spPr/>
      <dgm:t>
        <a:bodyPr/>
        <a:lstStyle/>
        <a:p>
          <a:endParaRPr lang="en-IN" sz="2000"/>
        </a:p>
      </dgm:t>
    </dgm:pt>
    <dgm:pt modelId="{4AE926C3-68FB-46B5-87AB-5A361227C26D}" type="sibTrans" cxnId="{C1D05F88-B94C-4BFA-92EC-2CA01B4CB3F7}">
      <dgm:prSet/>
      <dgm:spPr/>
      <dgm:t>
        <a:bodyPr/>
        <a:lstStyle/>
        <a:p>
          <a:endParaRPr lang="en-IN" sz="2000"/>
        </a:p>
      </dgm:t>
    </dgm:pt>
    <dgm:pt modelId="{424212C6-5E61-410D-9D90-B850E227F4AA}">
      <dgm:prSet custT="1"/>
      <dgm:spPr/>
      <dgm:t>
        <a:bodyPr/>
        <a:lstStyle/>
        <a:p>
          <a:pPr rtl="0"/>
          <a:r>
            <a:rPr lang="en-US" sz="1800" smtClean="0"/>
            <a:t>Challenges</a:t>
          </a:r>
          <a:endParaRPr lang="en-IN" sz="1800"/>
        </a:p>
      </dgm:t>
    </dgm:pt>
    <dgm:pt modelId="{C12ECDBB-60A5-409D-BADC-D472E62995C0}" type="parTrans" cxnId="{648379AC-AF04-4014-90B9-4D11E31D8BF3}">
      <dgm:prSet/>
      <dgm:spPr/>
      <dgm:t>
        <a:bodyPr/>
        <a:lstStyle/>
        <a:p>
          <a:endParaRPr lang="en-IN" sz="2000"/>
        </a:p>
      </dgm:t>
    </dgm:pt>
    <dgm:pt modelId="{F3AD0CF3-9674-41E0-ADE4-D2720E4D8F8F}" type="sibTrans" cxnId="{648379AC-AF04-4014-90B9-4D11E31D8BF3}">
      <dgm:prSet/>
      <dgm:spPr/>
      <dgm:t>
        <a:bodyPr/>
        <a:lstStyle/>
        <a:p>
          <a:endParaRPr lang="en-IN" sz="2000"/>
        </a:p>
      </dgm:t>
    </dgm:pt>
    <dgm:pt modelId="{B2A178AB-88D5-4DA9-B876-33ED6143CC32}">
      <dgm:prSet custT="1"/>
      <dgm:spPr/>
      <dgm:t>
        <a:bodyPr/>
        <a:lstStyle/>
        <a:p>
          <a:pPr rtl="0"/>
          <a:r>
            <a:rPr lang="en-US" sz="1400" smtClean="0"/>
            <a:t>Incomplete, misspelled and different standardizations of vendor names, addresses and other fields</a:t>
          </a:r>
          <a:endParaRPr lang="en-IN" sz="1400"/>
        </a:p>
      </dgm:t>
    </dgm:pt>
    <dgm:pt modelId="{B222E838-5522-492D-BC5A-B0E42A743B6C}" type="parTrans" cxnId="{ECDCFC9D-9945-4BC4-AE58-BB044072CB8B}">
      <dgm:prSet/>
      <dgm:spPr/>
      <dgm:t>
        <a:bodyPr/>
        <a:lstStyle/>
        <a:p>
          <a:endParaRPr lang="en-IN" sz="2000"/>
        </a:p>
      </dgm:t>
    </dgm:pt>
    <dgm:pt modelId="{DEC362D2-BE0A-4FA7-A8A6-083A86D503BD}" type="sibTrans" cxnId="{ECDCFC9D-9945-4BC4-AE58-BB044072CB8B}">
      <dgm:prSet/>
      <dgm:spPr/>
      <dgm:t>
        <a:bodyPr/>
        <a:lstStyle/>
        <a:p>
          <a:endParaRPr lang="en-IN" sz="2000"/>
        </a:p>
      </dgm:t>
    </dgm:pt>
    <dgm:pt modelId="{454FD4A2-6B40-437B-9574-D3580BB30B88}">
      <dgm:prSet custT="1"/>
      <dgm:spPr/>
      <dgm:t>
        <a:bodyPr/>
        <a:lstStyle/>
        <a:p>
          <a:pPr rtl="0"/>
          <a:r>
            <a:rPr lang="en-US" sz="1400" smtClean="0"/>
            <a:t>Missing data like name, address</a:t>
          </a:r>
          <a:endParaRPr lang="en-IN" sz="1400"/>
        </a:p>
      </dgm:t>
    </dgm:pt>
    <dgm:pt modelId="{CA5C919B-9441-4CDC-B3B9-38486B1F1718}" type="parTrans" cxnId="{6F02AA91-15D8-4FD9-B7CE-DC4E2201FFE4}">
      <dgm:prSet/>
      <dgm:spPr/>
      <dgm:t>
        <a:bodyPr/>
        <a:lstStyle/>
        <a:p>
          <a:endParaRPr lang="en-IN" sz="2000"/>
        </a:p>
      </dgm:t>
    </dgm:pt>
    <dgm:pt modelId="{940D530D-C3CE-410F-895D-16C6F12FF31D}" type="sibTrans" cxnId="{6F02AA91-15D8-4FD9-B7CE-DC4E2201FFE4}">
      <dgm:prSet/>
      <dgm:spPr/>
      <dgm:t>
        <a:bodyPr/>
        <a:lstStyle/>
        <a:p>
          <a:endParaRPr lang="en-IN" sz="2000"/>
        </a:p>
      </dgm:t>
    </dgm:pt>
    <dgm:pt modelId="{19EF6B26-3EA5-4361-A34F-A56A9AC188B7}">
      <dgm:prSet custT="1"/>
      <dgm:spPr/>
      <dgm:t>
        <a:bodyPr/>
        <a:lstStyle/>
        <a:p>
          <a:pPr rtl="0"/>
          <a:r>
            <a:rPr lang="en-US" sz="1800" smtClean="0"/>
            <a:t>Objective</a:t>
          </a:r>
          <a:endParaRPr lang="en-IN" sz="1800"/>
        </a:p>
      </dgm:t>
    </dgm:pt>
    <dgm:pt modelId="{9C04D6E7-7EE1-4A4B-BF9F-43FE323B491A}" type="parTrans" cxnId="{EE5E3169-98B9-4447-A6E5-50C48E2999C9}">
      <dgm:prSet/>
      <dgm:spPr/>
      <dgm:t>
        <a:bodyPr/>
        <a:lstStyle/>
        <a:p>
          <a:endParaRPr lang="en-IN" sz="2000"/>
        </a:p>
      </dgm:t>
    </dgm:pt>
    <dgm:pt modelId="{61A1BF89-72CF-4D26-8666-E9202B9B6F20}" type="sibTrans" cxnId="{EE5E3169-98B9-4447-A6E5-50C48E2999C9}">
      <dgm:prSet/>
      <dgm:spPr/>
      <dgm:t>
        <a:bodyPr/>
        <a:lstStyle/>
        <a:p>
          <a:endParaRPr lang="en-IN" sz="2000"/>
        </a:p>
      </dgm:t>
    </dgm:pt>
    <dgm:pt modelId="{94677B39-6DFC-4630-8436-BEAFA51642A9}">
      <dgm:prSet custT="1"/>
      <dgm:spPr/>
      <dgm:t>
        <a:bodyPr/>
        <a:lstStyle/>
        <a:p>
          <a:pPr rtl="0"/>
          <a:r>
            <a:rPr lang="en-US" sz="1400" dirty="0" smtClean="0"/>
            <a:t>Automatically classify vendors into correct class </a:t>
          </a:r>
          <a:endParaRPr lang="en-IN" sz="1400" dirty="0"/>
        </a:p>
      </dgm:t>
    </dgm:pt>
    <dgm:pt modelId="{F78DB343-28E0-4467-AF52-DD4C5C5AACDE}" type="parTrans" cxnId="{1E8AE36A-13AF-46DA-B712-741A81BCE086}">
      <dgm:prSet/>
      <dgm:spPr/>
      <dgm:t>
        <a:bodyPr/>
        <a:lstStyle/>
        <a:p>
          <a:endParaRPr lang="en-IN" sz="2000"/>
        </a:p>
      </dgm:t>
    </dgm:pt>
    <dgm:pt modelId="{1EE70AC7-459C-4F95-9AA2-23160E9D5A79}" type="sibTrans" cxnId="{1E8AE36A-13AF-46DA-B712-741A81BCE086}">
      <dgm:prSet/>
      <dgm:spPr/>
      <dgm:t>
        <a:bodyPr/>
        <a:lstStyle/>
        <a:p>
          <a:endParaRPr lang="en-IN" sz="2000"/>
        </a:p>
      </dgm:t>
    </dgm:pt>
    <dgm:pt modelId="{347DB783-3490-48E2-8392-7E09BFCB53DD}">
      <dgm:prSet custT="1"/>
      <dgm:spPr/>
      <dgm:t>
        <a:bodyPr/>
        <a:lstStyle/>
        <a:p>
          <a:pPr rtl="0"/>
          <a:r>
            <a:rPr lang="en-US" sz="1800" dirty="0" smtClean="0"/>
            <a:t>Solution Approach</a:t>
          </a:r>
          <a:endParaRPr lang="en-IN" sz="1800" dirty="0"/>
        </a:p>
      </dgm:t>
    </dgm:pt>
    <dgm:pt modelId="{89B68933-1888-4F22-9F70-B86DC5B666F5}" type="parTrans" cxnId="{0BA3145C-D172-45C7-ADEB-CB748F0A4CCF}">
      <dgm:prSet/>
      <dgm:spPr/>
      <dgm:t>
        <a:bodyPr/>
        <a:lstStyle/>
        <a:p>
          <a:endParaRPr lang="en-IN" sz="2000"/>
        </a:p>
      </dgm:t>
    </dgm:pt>
    <dgm:pt modelId="{43C7696B-0774-49FC-B449-670D6465ED3A}" type="sibTrans" cxnId="{0BA3145C-D172-45C7-ADEB-CB748F0A4CCF}">
      <dgm:prSet/>
      <dgm:spPr/>
      <dgm:t>
        <a:bodyPr/>
        <a:lstStyle/>
        <a:p>
          <a:endParaRPr lang="en-IN" sz="2000"/>
        </a:p>
      </dgm:t>
    </dgm:pt>
    <dgm:pt modelId="{4BB46EA9-5FAE-4908-BB45-ED0AD7A50AA2}">
      <dgm:prSet custT="1"/>
      <dgm:spPr/>
      <dgm:t>
        <a:bodyPr/>
        <a:lstStyle/>
        <a:p>
          <a:pPr rtl="0"/>
          <a:r>
            <a:rPr lang="en-US" sz="1400" smtClean="0"/>
            <a:t>Data Engineering on about 100,000 data points including Data cleaning &amp; validation</a:t>
          </a:r>
          <a:endParaRPr lang="en-IN" sz="1400"/>
        </a:p>
      </dgm:t>
    </dgm:pt>
    <dgm:pt modelId="{944CA410-DF16-476E-A371-8A5E4DE78788}" type="parTrans" cxnId="{14193EA9-E642-46C8-81EE-7FDC45F1173E}">
      <dgm:prSet/>
      <dgm:spPr/>
      <dgm:t>
        <a:bodyPr/>
        <a:lstStyle/>
        <a:p>
          <a:endParaRPr lang="en-IN" sz="2000"/>
        </a:p>
      </dgm:t>
    </dgm:pt>
    <dgm:pt modelId="{1BFBBBE9-4690-4D20-9FE3-B9B8DDEBE346}" type="sibTrans" cxnId="{14193EA9-E642-46C8-81EE-7FDC45F1173E}">
      <dgm:prSet/>
      <dgm:spPr/>
      <dgm:t>
        <a:bodyPr/>
        <a:lstStyle/>
        <a:p>
          <a:endParaRPr lang="en-IN" sz="2000"/>
        </a:p>
      </dgm:t>
    </dgm:pt>
    <dgm:pt modelId="{0E43DA7D-F474-4A28-BA27-9EAD84F74914}">
      <dgm:prSet custT="1"/>
      <dgm:spPr/>
      <dgm:t>
        <a:bodyPr/>
        <a:lstStyle/>
        <a:p>
          <a:pPr rtl="0"/>
          <a:r>
            <a:rPr lang="en-US" sz="1400" smtClean="0"/>
            <a:t>Machine Learning Algorithms used to address the key challenges</a:t>
          </a:r>
          <a:endParaRPr lang="en-IN" sz="1400"/>
        </a:p>
      </dgm:t>
    </dgm:pt>
    <dgm:pt modelId="{6558CC18-187C-4CFB-9DD1-E4D1F35533A3}" type="parTrans" cxnId="{F68E8246-D65A-47C1-B401-93A15B0AC925}">
      <dgm:prSet/>
      <dgm:spPr/>
      <dgm:t>
        <a:bodyPr/>
        <a:lstStyle/>
        <a:p>
          <a:endParaRPr lang="en-IN" sz="2000"/>
        </a:p>
      </dgm:t>
    </dgm:pt>
    <dgm:pt modelId="{4F426007-2B8A-4936-BDB6-34390F2CF227}" type="sibTrans" cxnId="{F68E8246-D65A-47C1-B401-93A15B0AC925}">
      <dgm:prSet/>
      <dgm:spPr/>
      <dgm:t>
        <a:bodyPr/>
        <a:lstStyle/>
        <a:p>
          <a:endParaRPr lang="en-IN" sz="2000"/>
        </a:p>
      </dgm:t>
    </dgm:pt>
    <dgm:pt modelId="{4EB9021B-3831-4933-927F-E87C758E203A}">
      <dgm:prSet custT="1"/>
      <dgm:spPr/>
      <dgm:t>
        <a:bodyPr/>
        <a:lstStyle/>
        <a:p>
          <a:pPr rtl="0"/>
          <a:r>
            <a:rPr lang="en-US" sz="1400" smtClean="0"/>
            <a:t>Pattern matching and String distance algorithms for feature identification</a:t>
          </a:r>
          <a:endParaRPr lang="en-IN" sz="1400"/>
        </a:p>
      </dgm:t>
    </dgm:pt>
    <dgm:pt modelId="{0F78F785-0F93-40C4-A48F-73082A16BA18}" type="parTrans" cxnId="{DA1FFF57-610E-4970-8D48-1EB6E6E038AF}">
      <dgm:prSet/>
      <dgm:spPr/>
      <dgm:t>
        <a:bodyPr/>
        <a:lstStyle/>
        <a:p>
          <a:endParaRPr lang="en-IN" sz="2000"/>
        </a:p>
      </dgm:t>
    </dgm:pt>
    <dgm:pt modelId="{9BEBA61C-9792-4A56-8C82-51BC863355EF}" type="sibTrans" cxnId="{DA1FFF57-610E-4970-8D48-1EB6E6E038AF}">
      <dgm:prSet/>
      <dgm:spPr/>
      <dgm:t>
        <a:bodyPr/>
        <a:lstStyle/>
        <a:p>
          <a:endParaRPr lang="en-IN" sz="2000"/>
        </a:p>
      </dgm:t>
    </dgm:pt>
    <dgm:pt modelId="{6FAEA9ED-5FCF-4BF5-B574-6BA11548400E}">
      <dgm:prSet custT="1"/>
      <dgm:spPr/>
      <dgm:t>
        <a:bodyPr/>
        <a:lstStyle/>
        <a:p>
          <a:pPr rtl="0"/>
          <a:r>
            <a:rPr lang="en-US" sz="1400" smtClean="0"/>
            <a:t>SVM, Naive Bayes for Accurately Classifying the Strings into Binary Classes </a:t>
          </a:r>
          <a:endParaRPr lang="en-IN" sz="1400"/>
        </a:p>
      </dgm:t>
    </dgm:pt>
    <dgm:pt modelId="{E0A758F8-0328-4B1A-9945-0B4C8ED8E500}" type="parTrans" cxnId="{8DF37402-0F7C-4B42-BF8C-FEB212E271CB}">
      <dgm:prSet/>
      <dgm:spPr/>
      <dgm:t>
        <a:bodyPr/>
        <a:lstStyle/>
        <a:p>
          <a:endParaRPr lang="en-IN" sz="2000"/>
        </a:p>
      </dgm:t>
    </dgm:pt>
    <dgm:pt modelId="{340A2290-84B1-4267-AC94-35A72883C1F0}" type="sibTrans" cxnId="{8DF37402-0F7C-4B42-BF8C-FEB212E271CB}">
      <dgm:prSet/>
      <dgm:spPr/>
      <dgm:t>
        <a:bodyPr/>
        <a:lstStyle/>
        <a:p>
          <a:endParaRPr lang="en-IN" sz="2000"/>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3"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3" presStyleCnt="5">
        <dgm:presLayoutVars>
          <dgm:bulletEnabled val="1"/>
        </dgm:presLayoutVars>
      </dgm:prSet>
      <dgm:spPr/>
      <dgm:t>
        <a:bodyPr/>
        <a:lstStyle/>
        <a:p>
          <a:endParaRPr lang="en-IN"/>
        </a:p>
      </dgm:t>
    </dgm:pt>
    <dgm:pt modelId="{D59C0B8F-6AA6-4455-B24A-7567A10DE187}" type="pres">
      <dgm:prSet presAssocID="{347DB783-3490-48E2-8392-7E09BFCB53DD}" presName="parentText" presStyleLbl="node1" presStyleIdx="4" presStyleCnt="5">
        <dgm:presLayoutVars>
          <dgm:chMax val="0"/>
          <dgm:bulletEnabled val="1"/>
        </dgm:presLayoutVars>
      </dgm:prSet>
      <dgm:spPr/>
      <dgm:t>
        <a:bodyPr/>
        <a:lstStyle/>
        <a:p>
          <a:endParaRPr lang="en-IN"/>
        </a:p>
      </dgm:t>
    </dgm:pt>
    <dgm:pt modelId="{A199D7C6-4D94-48A4-B242-98259C3BF9E5}" type="pres">
      <dgm:prSet presAssocID="{347DB783-3490-48E2-8392-7E09BFCB53DD}" presName="childText" presStyleLbl="revTx" presStyleIdx="4" presStyleCnt="5">
        <dgm:presLayoutVars>
          <dgm:bulletEnabled val="1"/>
        </dgm:presLayoutVars>
      </dgm:prSet>
      <dgm:spPr/>
      <dgm:t>
        <a:bodyPr/>
        <a:lstStyle/>
        <a:p>
          <a:endParaRPr lang="en-IN"/>
        </a:p>
      </dgm:t>
    </dgm:pt>
  </dgm:ptLst>
  <dgm:cxnLst>
    <dgm:cxn modelId="{6F02AA91-15D8-4FD9-B7CE-DC4E2201FFE4}" srcId="{424212C6-5E61-410D-9D90-B850E227F4AA}" destId="{454FD4A2-6B40-437B-9574-D3580BB30B88}" srcOrd="1" destOrd="0" parTransId="{CA5C919B-9441-4CDC-B3B9-38486B1F1718}" sibTransId="{940D530D-C3CE-410F-895D-16C6F12FF31D}"/>
    <dgm:cxn modelId="{F68E8246-D65A-47C1-B401-93A15B0AC925}" srcId="{347DB783-3490-48E2-8392-7E09BFCB53DD}" destId="{0E43DA7D-F474-4A28-BA27-9EAD84F74914}" srcOrd="1" destOrd="0" parTransId="{6558CC18-187C-4CFB-9DD1-E4D1F35533A3}" sibTransId="{4F426007-2B8A-4936-BDB6-34390F2CF227}"/>
    <dgm:cxn modelId="{8DF37402-0F7C-4B42-BF8C-FEB212E271CB}" srcId="{0E43DA7D-F474-4A28-BA27-9EAD84F74914}" destId="{6FAEA9ED-5FCF-4BF5-B574-6BA11548400E}" srcOrd="1" destOrd="0" parTransId="{E0A758F8-0328-4B1A-9945-0B4C8ED8E500}" sibTransId="{340A2290-84B1-4267-AC94-35A72883C1F0}"/>
    <dgm:cxn modelId="{2085A7BD-8D70-4B64-ABD3-44B3563BC999}" type="presOf" srcId="{6FAEA9ED-5FCF-4BF5-B574-6BA11548400E}" destId="{A199D7C6-4D94-48A4-B242-98259C3BF9E5}" srcOrd="0" destOrd="3" presId="urn:microsoft.com/office/officeart/2005/8/layout/vList2"/>
    <dgm:cxn modelId="{B1397282-7F60-4A39-8EB8-90283E4C9EEF}" type="presOf" srcId="{454FD4A2-6B40-437B-9574-D3580BB30B88}" destId="{03C52F95-AB6B-4A5C-BDEC-193A327508AC}" srcOrd="0" destOrd="1" presId="urn:microsoft.com/office/officeart/2005/8/layout/vList2"/>
    <dgm:cxn modelId="{E64DD49A-BA1A-4071-AE6F-BD5A1B1BCAA3}" srcId="{74E250B1-8081-4196-A9B4-352DACE2029E}" destId="{2F222F83-5640-470E-BC5C-C721B50E333F}" srcOrd="0" destOrd="0" parTransId="{CB730E98-8EE6-450D-812A-C89E271732ED}" sibTransId="{4AE7A700-10B4-4908-8671-C99FAA3D14EE}"/>
    <dgm:cxn modelId="{BCBFB2F1-808E-48F4-981F-CADFDC38461A}" type="presOf" srcId="{94677B39-6DFC-4630-8436-BEAFA51642A9}" destId="{8B3F9CC7-56BC-41C6-B1EC-3C83F8EFE6C6}" srcOrd="0" destOrd="0" presId="urn:microsoft.com/office/officeart/2005/8/layout/vList2"/>
    <dgm:cxn modelId="{1E8AE36A-13AF-46DA-B712-741A81BCE086}" srcId="{19EF6B26-3EA5-4361-A34F-A56A9AC188B7}" destId="{94677B39-6DFC-4630-8436-BEAFA51642A9}" srcOrd="0" destOrd="0" parTransId="{F78DB343-28E0-4467-AF52-DD4C5C5AACDE}" sibTransId="{1EE70AC7-459C-4F95-9AA2-23160E9D5A79}"/>
    <dgm:cxn modelId="{C1D05F88-B94C-4BFA-92EC-2CA01B4CB3F7}" srcId="{1D295642-940D-4CCD-BBD1-7ABBA78C5440}" destId="{A7450E1C-0387-4D39-BBFE-425FAE6699D5}" srcOrd="0" destOrd="0" parTransId="{D719AC64-FAC5-45D2-915C-FEC004087DDB}" sibTransId="{4AE926C3-68FB-46B5-87AB-5A361227C26D}"/>
    <dgm:cxn modelId="{D117501F-C2FE-4D4C-96A3-57A2189519AD}" type="presOf" srcId="{4BB46EA9-5FAE-4908-BB45-ED0AD7A50AA2}" destId="{A199D7C6-4D94-48A4-B242-98259C3BF9E5}" srcOrd="0" destOrd="0" presId="urn:microsoft.com/office/officeart/2005/8/layout/vList2"/>
    <dgm:cxn modelId="{51706E2C-E663-43FB-B910-9BE2C08B2CBC}" type="presOf" srcId="{347DB783-3490-48E2-8392-7E09BFCB53DD}" destId="{D59C0B8F-6AA6-4455-B24A-7567A10DE187}" srcOrd="0" destOrd="0" presId="urn:microsoft.com/office/officeart/2005/8/layout/vList2"/>
    <dgm:cxn modelId="{0BA3145C-D172-45C7-ADEB-CB748F0A4CCF}" srcId="{74E250B1-8081-4196-A9B4-352DACE2029E}" destId="{347DB783-3490-48E2-8392-7E09BFCB53DD}" srcOrd="4" destOrd="0" parTransId="{89B68933-1888-4F22-9F70-B86DC5B666F5}" sibTransId="{43C7696B-0774-49FC-B449-670D6465ED3A}"/>
    <dgm:cxn modelId="{D9E724D4-E922-49EA-9146-2F6B485F4D97}" type="presOf" srcId="{4EB9021B-3831-4933-927F-E87C758E203A}" destId="{A199D7C6-4D94-48A4-B242-98259C3BF9E5}" srcOrd="0" destOrd="2" presId="urn:microsoft.com/office/officeart/2005/8/layout/vList2"/>
    <dgm:cxn modelId="{6D814883-5C54-49E4-B59A-A825D2A33E26}" type="presOf" srcId="{74E250B1-8081-4196-A9B4-352DACE2029E}" destId="{623D157A-ADFC-4093-9D36-5C2DDCD85643}" srcOrd="0" destOrd="0" presId="urn:microsoft.com/office/officeart/2005/8/layout/vList2"/>
    <dgm:cxn modelId="{DA1FFF57-610E-4970-8D48-1EB6E6E038AF}" srcId="{0E43DA7D-F474-4A28-BA27-9EAD84F74914}" destId="{4EB9021B-3831-4933-927F-E87C758E203A}" srcOrd="0" destOrd="0" parTransId="{0F78F785-0F93-40C4-A48F-73082A16BA18}" sibTransId="{9BEBA61C-9792-4A56-8C82-51BC863355EF}"/>
    <dgm:cxn modelId="{ECDCFC9D-9945-4BC4-AE58-BB044072CB8B}" srcId="{424212C6-5E61-410D-9D90-B850E227F4AA}" destId="{B2A178AB-88D5-4DA9-B876-33ED6143CC32}" srcOrd="0" destOrd="0" parTransId="{B222E838-5522-492D-BC5A-B0E42A743B6C}" sibTransId="{DEC362D2-BE0A-4FA7-A8A6-083A86D503BD}"/>
    <dgm:cxn modelId="{662651CA-1797-4C90-A1A8-1883A9A3BF6E}" type="presOf" srcId="{B2A178AB-88D5-4DA9-B876-33ED6143CC32}" destId="{03C52F95-AB6B-4A5C-BDEC-193A327508AC}" srcOrd="0" destOrd="0" presId="urn:microsoft.com/office/officeart/2005/8/layout/vList2"/>
    <dgm:cxn modelId="{132FCCB4-25FC-4AB2-B477-DDB47791D1E9}" type="presOf" srcId="{19EF6B26-3EA5-4361-A34F-A56A9AC188B7}" destId="{1481D6E0-D717-426F-8D14-D32F7EDC07AC}" srcOrd="0" destOrd="0" presId="urn:microsoft.com/office/officeart/2005/8/layout/vList2"/>
    <dgm:cxn modelId="{E6C19131-8D07-4A2C-A7C8-10C613390261}" type="presOf" srcId="{590D8203-0639-43CC-9386-BDB37FDE234D}" destId="{3F03623C-0B7F-4F5B-BBC2-461039685B2A}" srcOrd="0" destOrd="0" presId="urn:microsoft.com/office/officeart/2005/8/layout/vList2"/>
    <dgm:cxn modelId="{EFC96079-243C-43A9-81BF-87562B949AE1}" srcId="{74E250B1-8081-4196-A9B4-352DACE2029E}" destId="{1D295642-940D-4CCD-BBD1-7ABBA78C5440}" srcOrd="1" destOrd="0" parTransId="{E2A2F1A2-E8C3-43F8-8EFF-611012D3073A}" sibTransId="{7990B8BD-CD3F-4CBD-894A-433A45539CCE}"/>
    <dgm:cxn modelId="{CA631121-BACA-45F4-B1F4-A61B807D823C}" type="presOf" srcId="{1D295642-940D-4CCD-BBD1-7ABBA78C5440}" destId="{91FC3327-223D-42D8-843B-0968BE5CC7D4}" srcOrd="0" destOrd="0" presId="urn:microsoft.com/office/officeart/2005/8/layout/vList2"/>
    <dgm:cxn modelId="{ED2ACD0E-0EA5-45FF-AE28-9E3D8D615F66}" srcId="{2F222F83-5640-470E-BC5C-C721B50E333F}" destId="{590D8203-0639-43CC-9386-BDB37FDE234D}" srcOrd="0" destOrd="0" parTransId="{30090188-A315-4742-8BA4-A5E7C8D3F49C}" sibTransId="{2186627E-B434-4874-B775-9E23B94AB21A}"/>
    <dgm:cxn modelId="{EE5E3169-98B9-4447-A6E5-50C48E2999C9}" srcId="{74E250B1-8081-4196-A9B4-352DACE2029E}" destId="{19EF6B26-3EA5-4361-A34F-A56A9AC188B7}" srcOrd="3" destOrd="0" parTransId="{9C04D6E7-7EE1-4A4B-BF9F-43FE323B491A}" sibTransId="{61A1BF89-72CF-4D26-8666-E9202B9B6F20}"/>
    <dgm:cxn modelId="{C1CDED40-E7AB-48FD-8451-F5A447A822D3}" type="presOf" srcId="{424212C6-5E61-410D-9D90-B850E227F4AA}" destId="{17974783-4B82-4BB4-BBA6-E4A0F27BB199}" srcOrd="0" destOrd="0" presId="urn:microsoft.com/office/officeart/2005/8/layout/vList2"/>
    <dgm:cxn modelId="{14193EA9-E642-46C8-81EE-7FDC45F1173E}" srcId="{347DB783-3490-48E2-8392-7E09BFCB53DD}" destId="{4BB46EA9-5FAE-4908-BB45-ED0AD7A50AA2}" srcOrd="0" destOrd="0" parTransId="{944CA410-DF16-476E-A371-8A5E4DE78788}" sibTransId="{1BFBBBE9-4690-4D20-9FE3-B9B8DDEBE346}"/>
    <dgm:cxn modelId="{83B51A3D-7974-4294-A02D-6518957D7085}" type="presOf" srcId="{A7450E1C-0387-4D39-BBFE-425FAE6699D5}" destId="{29E8569D-A3A8-4A58-A028-6B68475F54E0}" srcOrd="0" destOrd="0" presId="urn:microsoft.com/office/officeart/2005/8/layout/vList2"/>
    <dgm:cxn modelId="{D9A36472-6289-43A2-B7BE-5601CDE33399}" type="presOf" srcId="{2F222F83-5640-470E-BC5C-C721B50E333F}" destId="{69FF53AC-BF38-4410-87E6-0D9B1DA9CACE}" srcOrd="0" destOrd="0" presId="urn:microsoft.com/office/officeart/2005/8/layout/vList2"/>
    <dgm:cxn modelId="{B4C1BDDD-AB8F-4960-981F-1C6ECE6E7FB2}" type="presOf" srcId="{0E43DA7D-F474-4A28-BA27-9EAD84F74914}" destId="{A199D7C6-4D94-48A4-B242-98259C3BF9E5}" srcOrd="0" destOrd="1"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8C1DEA7A-A275-4EBD-A128-A08529528434}" type="presParOf" srcId="{623D157A-ADFC-4093-9D36-5C2DDCD85643}" destId="{69FF53AC-BF38-4410-87E6-0D9B1DA9CACE}" srcOrd="0" destOrd="0" presId="urn:microsoft.com/office/officeart/2005/8/layout/vList2"/>
    <dgm:cxn modelId="{2AF20027-D946-47D6-B1D3-CBDE00ED9D1F}" type="presParOf" srcId="{623D157A-ADFC-4093-9D36-5C2DDCD85643}" destId="{3F03623C-0B7F-4F5B-BBC2-461039685B2A}" srcOrd="1" destOrd="0" presId="urn:microsoft.com/office/officeart/2005/8/layout/vList2"/>
    <dgm:cxn modelId="{88D26D78-5AD6-46C5-B1DF-33C8DB30250A}" type="presParOf" srcId="{623D157A-ADFC-4093-9D36-5C2DDCD85643}" destId="{91FC3327-223D-42D8-843B-0968BE5CC7D4}" srcOrd="2" destOrd="0" presId="urn:microsoft.com/office/officeart/2005/8/layout/vList2"/>
    <dgm:cxn modelId="{D75E9CEC-B7D0-4805-861B-F11C7F715AB4}" type="presParOf" srcId="{623D157A-ADFC-4093-9D36-5C2DDCD85643}" destId="{29E8569D-A3A8-4A58-A028-6B68475F54E0}" srcOrd="3" destOrd="0" presId="urn:microsoft.com/office/officeart/2005/8/layout/vList2"/>
    <dgm:cxn modelId="{61D9EB4D-7182-4848-8A2E-A51E1E981F28}" type="presParOf" srcId="{623D157A-ADFC-4093-9D36-5C2DDCD85643}" destId="{17974783-4B82-4BB4-BBA6-E4A0F27BB199}" srcOrd="4" destOrd="0" presId="urn:microsoft.com/office/officeart/2005/8/layout/vList2"/>
    <dgm:cxn modelId="{ED4DD512-EECF-453E-A20B-4E9D6D23640D}" type="presParOf" srcId="{623D157A-ADFC-4093-9D36-5C2DDCD85643}" destId="{03C52F95-AB6B-4A5C-BDEC-193A327508AC}" srcOrd="5" destOrd="0" presId="urn:microsoft.com/office/officeart/2005/8/layout/vList2"/>
    <dgm:cxn modelId="{FA9CCCF8-5CB0-4B4C-A631-311B0EBA4DD3}" type="presParOf" srcId="{623D157A-ADFC-4093-9D36-5C2DDCD85643}" destId="{1481D6E0-D717-426F-8D14-D32F7EDC07AC}" srcOrd="6" destOrd="0" presId="urn:microsoft.com/office/officeart/2005/8/layout/vList2"/>
    <dgm:cxn modelId="{231E1254-EF5B-415C-8975-22AEB8C4EDDC}" type="presParOf" srcId="{623D157A-ADFC-4093-9D36-5C2DDCD85643}" destId="{8B3F9CC7-56BC-41C6-B1EC-3C83F8EFE6C6}" srcOrd="7" destOrd="0" presId="urn:microsoft.com/office/officeart/2005/8/layout/vList2"/>
    <dgm:cxn modelId="{E90F8EC5-92A3-497E-9460-085E4EA9AEEF}" type="presParOf" srcId="{623D157A-ADFC-4093-9D36-5C2DDCD85643}" destId="{D59C0B8F-6AA6-4455-B24A-7567A10DE187}" srcOrd="8" destOrd="0" presId="urn:microsoft.com/office/officeart/2005/8/layout/vList2"/>
    <dgm:cxn modelId="{8123175F-F0A1-4FE3-BC79-48CCFC52C5CB}" type="presParOf" srcId="{623D157A-ADFC-4093-9D36-5C2DDCD85643}" destId="{A199D7C6-4D94-48A4-B242-98259C3BF9E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custT="1"/>
      <dgm:spPr/>
      <dgm:t>
        <a:bodyPr/>
        <a:lstStyle/>
        <a:p>
          <a:pPr rtl="0"/>
          <a:r>
            <a:rPr lang="en-US" sz="1800" smtClean="0"/>
            <a:t>Customer </a:t>
          </a:r>
          <a:endParaRPr lang="en-IN" sz="1800"/>
        </a:p>
      </dgm:t>
    </dgm:pt>
    <dgm:pt modelId="{CB730E98-8EE6-450D-812A-C89E271732ED}" type="parTrans" cxnId="{E64DD49A-BA1A-4071-AE6F-BD5A1B1BCAA3}">
      <dgm:prSet/>
      <dgm:spPr/>
      <dgm:t>
        <a:bodyPr/>
        <a:lstStyle/>
        <a:p>
          <a:endParaRPr lang="en-IN" sz="2000"/>
        </a:p>
      </dgm:t>
    </dgm:pt>
    <dgm:pt modelId="{4AE7A700-10B4-4908-8671-C99FAA3D14EE}" type="sibTrans" cxnId="{E64DD49A-BA1A-4071-AE6F-BD5A1B1BCAA3}">
      <dgm:prSet/>
      <dgm:spPr/>
      <dgm:t>
        <a:bodyPr/>
        <a:lstStyle/>
        <a:p>
          <a:endParaRPr lang="en-IN" sz="2000"/>
        </a:p>
      </dgm:t>
    </dgm:pt>
    <dgm:pt modelId="{590D8203-0639-43CC-9386-BDB37FDE234D}">
      <dgm:prSet custT="1"/>
      <dgm:spPr/>
      <dgm:t>
        <a:bodyPr/>
        <a:lstStyle/>
        <a:p>
          <a:pPr rtl="0"/>
          <a:r>
            <a:rPr lang="en-IN" sz="1400" dirty="0" smtClean="0"/>
            <a:t>Regulatory body in Cyber Security</a:t>
          </a:r>
          <a:endParaRPr lang="en-IN" sz="1400" dirty="0"/>
        </a:p>
      </dgm:t>
    </dgm:pt>
    <dgm:pt modelId="{30090188-A315-4742-8BA4-A5E7C8D3F49C}" type="parTrans" cxnId="{ED2ACD0E-0EA5-45FF-AE28-9E3D8D615F66}">
      <dgm:prSet/>
      <dgm:spPr/>
      <dgm:t>
        <a:bodyPr/>
        <a:lstStyle/>
        <a:p>
          <a:endParaRPr lang="en-IN" sz="2000"/>
        </a:p>
      </dgm:t>
    </dgm:pt>
    <dgm:pt modelId="{2186627E-B434-4874-B775-9E23B94AB21A}" type="sibTrans" cxnId="{ED2ACD0E-0EA5-45FF-AE28-9E3D8D615F66}">
      <dgm:prSet/>
      <dgm:spPr/>
      <dgm:t>
        <a:bodyPr/>
        <a:lstStyle/>
        <a:p>
          <a:endParaRPr lang="en-IN" sz="2000"/>
        </a:p>
      </dgm:t>
    </dgm:pt>
    <dgm:pt modelId="{1D295642-940D-4CCD-BBD1-7ABBA78C5440}">
      <dgm:prSet custT="1"/>
      <dgm:spPr/>
      <dgm:t>
        <a:bodyPr/>
        <a:lstStyle/>
        <a:p>
          <a:pPr rtl="0"/>
          <a:r>
            <a:rPr lang="en-US" sz="1800" smtClean="0"/>
            <a:t>Executive Summary </a:t>
          </a:r>
          <a:endParaRPr lang="en-IN" sz="1800"/>
        </a:p>
      </dgm:t>
    </dgm:pt>
    <dgm:pt modelId="{E2A2F1A2-E8C3-43F8-8EFF-611012D3073A}" type="parTrans" cxnId="{EFC96079-243C-43A9-81BF-87562B949AE1}">
      <dgm:prSet/>
      <dgm:spPr/>
      <dgm:t>
        <a:bodyPr/>
        <a:lstStyle/>
        <a:p>
          <a:endParaRPr lang="en-IN" sz="2000"/>
        </a:p>
      </dgm:t>
    </dgm:pt>
    <dgm:pt modelId="{7990B8BD-CD3F-4CBD-894A-433A45539CCE}" type="sibTrans" cxnId="{EFC96079-243C-43A9-81BF-87562B949AE1}">
      <dgm:prSet/>
      <dgm:spPr/>
      <dgm:t>
        <a:bodyPr/>
        <a:lstStyle/>
        <a:p>
          <a:endParaRPr lang="en-IN" sz="2000"/>
        </a:p>
      </dgm:t>
    </dgm:pt>
    <dgm:pt modelId="{A7450E1C-0387-4D39-BBFE-425FAE6699D5}">
      <dgm:prSet custT="1"/>
      <dgm:spPr/>
      <dgm:t>
        <a:bodyPr/>
        <a:lstStyle/>
        <a:p>
          <a:pPr rtl="0"/>
          <a:r>
            <a:rPr lang="en-IN" sz="1400" dirty="0" smtClean="0"/>
            <a:t>Problem Description: proliferation of Internet and online technologies have given rise to many “fly by night” companies whose only intention is to deceit customers with mainly financial frauds. </a:t>
          </a:r>
          <a:endParaRPr lang="en-IN" sz="1400" dirty="0"/>
        </a:p>
      </dgm:t>
    </dgm:pt>
    <dgm:pt modelId="{D719AC64-FAC5-45D2-915C-FEC004087DDB}" type="parTrans" cxnId="{C1D05F88-B94C-4BFA-92EC-2CA01B4CB3F7}">
      <dgm:prSet/>
      <dgm:spPr/>
      <dgm:t>
        <a:bodyPr/>
        <a:lstStyle/>
        <a:p>
          <a:endParaRPr lang="en-IN" sz="2000"/>
        </a:p>
      </dgm:t>
    </dgm:pt>
    <dgm:pt modelId="{4AE926C3-68FB-46B5-87AB-5A361227C26D}" type="sibTrans" cxnId="{C1D05F88-B94C-4BFA-92EC-2CA01B4CB3F7}">
      <dgm:prSet/>
      <dgm:spPr/>
      <dgm:t>
        <a:bodyPr/>
        <a:lstStyle/>
        <a:p>
          <a:endParaRPr lang="en-IN" sz="2000"/>
        </a:p>
      </dgm:t>
    </dgm:pt>
    <dgm:pt modelId="{424212C6-5E61-410D-9D90-B850E227F4AA}">
      <dgm:prSet custT="1"/>
      <dgm:spPr/>
      <dgm:t>
        <a:bodyPr/>
        <a:lstStyle/>
        <a:p>
          <a:pPr rtl="0"/>
          <a:r>
            <a:rPr lang="en-US" sz="1800" smtClean="0"/>
            <a:t>Challenges</a:t>
          </a:r>
          <a:endParaRPr lang="en-IN" sz="1800"/>
        </a:p>
      </dgm:t>
    </dgm:pt>
    <dgm:pt modelId="{C12ECDBB-60A5-409D-BADC-D472E62995C0}" type="parTrans" cxnId="{648379AC-AF04-4014-90B9-4D11E31D8BF3}">
      <dgm:prSet/>
      <dgm:spPr/>
      <dgm:t>
        <a:bodyPr/>
        <a:lstStyle/>
        <a:p>
          <a:endParaRPr lang="en-IN" sz="2000"/>
        </a:p>
      </dgm:t>
    </dgm:pt>
    <dgm:pt modelId="{F3AD0CF3-9674-41E0-ADE4-D2720E4D8F8F}" type="sibTrans" cxnId="{648379AC-AF04-4014-90B9-4D11E31D8BF3}">
      <dgm:prSet/>
      <dgm:spPr/>
      <dgm:t>
        <a:bodyPr/>
        <a:lstStyle/>
        <a:p>
          <a:endParaRPr lang="en-IN" sz="2000"/>
        </a:p>
      </dgm:t>
    </dgm:pt>
    <dgm:pt modelId="{B2A178AB-88D5-4DA9-B876-33ED6143CC32}">
      <dgm:prSet custT="1"/>
      <dgm:spPr/>
      <dgm:t>
        <a:bodyPr/>
        <a:lstStyle/>
        <a:p>
          <a:pPr rtl="0"/>
          <a:r>
            <a:rPr lang="en-US" sz="1400" dirty="0" smtClean="0"/>
            <a:t>Historical data like websites not sufficient</a:t>
          </a:r>
          <a:endParaRPr lang="en-IN" sz="1400" dirty="0"/>
        </a:p>
      </dgm:t>
    </dgm:pt>
    <dgm:pt modelId="{B222E838-5522-492D-BC5A-B0E42A743B6C}" type="parTrans" cxnId="{ECDCFC9D-9945-4BC4-AE58-BB044072CB8B}">
      <dgm:prSet/>
      <dgm:spPr/>
      <dgm:t>
        <a:bodyPr/>
        <a:lstStyle/>
        <a:p>
          <a:endParaRPr lang="en-IN" sz="2000"/>
        </a:p>
      </dgm:t>
    </dgm:pt>
    <dgm:pt modelId="{DEC362D2-BE0A-4FA7-A8A6-083A86D503BD}" type="sibTrans" cxnId="{ECDCFC9D-9945-4BC4-AE58-BB044072CB8B}">
      <dgm:prSet/>
      <dgm:spPr/>
      <dgm:t>
        <a:bodyPr/>
        <a:lstStyle/>
        <a:p>
          <a:endParaRPr lang="en-IN" sz="2000"/>
        </a:p>
      </dgm:t>
    </dgm:pt>
    <dgm:pt modelId="{19EF6B26-3EA5-4361-A34F-A56A9AC188B7}">
      <dgm:prSet custT="1"/>
      <dgm:spPr/>
      <dgm:t>
        <a:bodyPr/>
        <a:lstStyle/>
        <a:p>
          <a:pPr rtl="0"/>
          <a:r>
            <a:rPr lang="en-US" sz="1800" smtClean="0"/>
            <a:t>Objective</a:t>
          </a:r>
          <a:endParaRPr lang="en-IN" sz="1800"/>
        </a:p>
      </dgm:t>
    </dgm:pt>
    <dgm:pt modelId="{9C04D6E7-7EE1-4A4B-BF9F-43FE323B491A}" type="parTrans" cxnId="{EE5E3169-98B9-4447-A6E5-50C48E2999C9}">
      <dgm:prSet/>
      <dgm:spPr/>
      <dgm:t>
        <a:bodyPr/>
        <a:lstStyle/>
        <a:p>
          <a:endParaRPr lang="en-IN" sz="2000"/>
        </a:p>
      </dgm:t>
    </dgm:pt>
    <dgm:pt modelId="{61A1BF89-72CF-4D26-8666-E9202B9B6F20}" type="sibTrans" cxnId="{EE5E3169-98B9-4447-A6E5-50C48E2999C9}">
      <dgm:prSet/>
      <dgm:spPr/>
      <dgm:t>
        <a:bodyPr/>
        <a:lstStyle/>
        <a:p>
          <a:endParaRPr lang="en-IN" sz="2000"/>
        </a:p>
      </dgm:t>
    </dgm:pt>
    <dgm:pt modelId="{94677B39-6DFC-4630-8436-BEAFA51642A9}">
      <dgm:prSet custT="1"/>
      <dgm:spPr/>
      <dgm:t>
        <a:bodyPr/>
        <a:lstStyle/>
        <a:p>
          <a:pPr rtl="0"/>
          <a:r>
            <a:rPr lang="en-IN" sz="1400" dirty="0" smtClean="0"/>
            <a:t>Develop an Artificial Intelligence based system which can predict if a company might be fraud based on various sources of data like:</a:t>
          </a:r>
          <a:endParaRPr lang="en-IN" sz="1400" dirty="0"/>
        </a:p>
      </dgm:t>
    </dgm:pt>
    <dgm:pt modelId="{F78DB343-28E0-4467-AF52-DD4C5C5AACDE}" type="parTrans" cxnId="{1E8AE36A-13AF-46DA-B712-741A81BCE086}">
      <dgm:prSet/>
      <dgm:spPr/>
      <dgm:t>
        <a:bodyPr/>
        <a:lstStyle/>
        <a:p>
          <a:endParaRPr lang="en-IN" sz="2000"/>
        </a:p>
      </dgm:t>
    </dgm:pt>
    <dgm:pt modelId="{1EE70AC7-459C-4F95-9AA2-23160E9D5A79}" type="sibTrans" cxnId="{1E8AE36A-13AF-46DA-B712-741A81BCE086}">
      <dgm:prSet/>
      <dgm:spPr/>
      <dgm:t>
        <a:bodyPr/>
        <a:lstStyle/>
        <a:p>
          <a:endParaRPr lang="en-IN" sz="2000"/>
        </a:p>
      </dgm:t>
    </dgm:pt>
    <dgm:pt modelId="{347DB783-3490-48E2-8392-7E09BFCB53DD}">
      <dgm:prSet custT="1"/>
      <dgm:spPr/>
      <dgm:t>
        <a:bodyPr/>
        <a:lstStyle/>
        <a:p>
          <a:pPr rtl="0"/>
          <a:r>
            <a:rPr lang="en-US" sz="1800" dirty="0" smtClean="0"/>
            <a:t>Solution Approach</a:t>
          </a:r>
          <a:endParaRPr lang="en-IN" sz="1800" dirty="0"/>
        </a:p>
      </dgm:t>
    </dgm:pt>
    <dgm:pt modelId="{89B68933-1888-4F22-9F70-B86DC5B666F5}" type="parTrans" cxnId="{0BA3145C-D172-45C7-ADEB-CB748F0A4CCF}">
      <dgm:prSet/>
      <dgm:spPr/>
      <dgm:t>
        <a:bodyPr/>
        <a:lstStyle/>
        <a:p>
          <a:endParaRPr lang="en-IN" sz="2000"/>
        </a:p>
      </dgm:t>
    </dgm:pt>
    <dgm:pt modelId="{43C7696B-0774-49FC-B449-670D6465ED3A}" type="sibTrans" cxnId="{0BA3145C-D172-45C7-ADEB-CB748F0A4CCF}">
      <dgm:prSet/>
      <dgm:spPr/>
      <dgm:t>
        <a:bodyPr/>
        <a:lstStyle/>
        <a:p>
          <a:endParaRPr lang="en-IN" sz="2000"/>
        </a:p>
      </dgm:t>
    </dgm:pt>
    <dgm:pt modelId="{4BB46EA9-5FAE-4908-BB45-ED0AD7A50AA2}">
      <dgm:prSet custT="1"/>
      <dgm:spPr/>
      <dgm:t>
        <a:bodyPr/>
        <a:lstStyle/>
        <a:p>
          <a:pPr rtl="0"/>
          <a:r>
            <a:rPr lang="en-IN" sz="1400" dirty="0" smtClean="0"/>
            <a:t>With the help of domain experts in cyber security, a list of features were arrived at which contribute to the decision of a company being a fraud company. Data were extracted from websites through automatic scrapers. Finally a machine learning based model was trained using all the extracted features from the dataset and the model could predict with probability the fraud companies, given a new company name. </a:t>
          </a:r>
          <a:endParaRPr lang="en-IN" sz="1400" dirty="0"/>
        </a:p>
      </dgm:t>
    </dgm:pt>
    <dgm:pt modelId="{944CA410-DF16-476E-A371-8A5E4DE78788}" type="parTrans" cxnId="{14193EA9-E642-46C8-81EE-7FDC45F1173E}">
      <dgm:prSet/>
      <dgm:spPr/>
      <dgm:t>
        <a:bodyPr/>
        <a:lstStyle/>
        <a:p>
          <a:endParaRPr lang="en-IN" sz="2000"/>
        </a:p>
      </dgm:t>
    </dgm:pt>
    <dgm:pt modelId="{1BFBBBE9-4690-4D20-9FE3-B9B8DDEBE346}" type="sibTrans" cxnId="{14193EA9-E642-46C8-81EE-7FDC45F1173E}">
      <dgm:prSet/>
      <dgm:spPr/>
      <dgm:t>
        <a:bodyPr/>
        <a:lstStyle/>
        <a:p>
          <a:endParaRPr lang="en-IN" sz="2000"/>
        </a:p>
      </dgm:t>
    </dgm:pt>
    <dgm:pt modelId="{A4503520-753F-4CEA-A364-27E62AF025B8}">
      <dgm:prSet custT="1"/>
      <dgm:spPr/>
      <dgm:t>
        <a:bodyPr/>
        <a:lstStyle/>
        <a:p>
          <a:r>
            <a:rPr lang="en-IN" sz="1200" dirty="0" smtClean="0"/>
            <a:t>Company website data</a:t>
          </a:r>
          <a:endParaRPr lang="en-IN" sz="1200" dirty="0"/>
        </a:p>
      </dgm:t>
    </dgm:pt>
    <dgm:pt modelId="{E991DA8D-51F6-4DE1-8523-097C3492EC6F}" type="parTrans" cxnId="{E84D736F-BA90-404F-B30B-6A9D7F7BE0E1}">
      <dgm:prSet/>
      <dgm:spPr/>
      <dgm:t>
        <a:bodyPr/>
        <a:lstStyle/>
        <a:p>
          <a:endParaRPr lang="en-IN"/>
        </a:p>
      </dgm:t>
    </dgm:pt>
    <dgm:pt modelId="{9DC0C65D-5130-4135-8BDA-2D589E9EB5FE}" type="sibTrans" cxnId="{E84D736F-BA90-404F-B30B-6A9D7F7BE0E1}">
      <dgm:prSet/>
      <dgm:spPr/>
      <dgm:t>
        <a:bodyPr/>
        <a:lstStyle/>
        <a:p>
          <a:endParaRPr lang="en-IN"/>
        </a:p>
      </dgm:t>
    </dgm:pt>
    <dgm:pt modelId="{5B699073-6D3C-4758-B337-5114ABDB769C}">
      <dgm:prSet custT="1"/>
      <dgm:spPr/>
      <dgm:t>
        <a:bodyPr/>
        <a:lstStyle/>
        <a:p>
          <a:r>
            <a:rPr lang="en-IN" sz="1200" dirty="0" smtClean="0"/>
            <a:t>Government reports</a:t>
          </a:r>
          <a:endParaRPr lang="en-IN" sz="1200" dirty="0"/>
        </a:p>
      </dgm:t>
    </dgm:pt>
    <dgm:pt modelId="{661E5612-7154-48ED-938F-27FFD7DB365F}" type="parTrans" cxnId="{97C2B8A5-4DC0-4B14-8D28-A7C751A9F7B4}">
      <dgm:prSet/>
      <dgm:spPr/>
      <dgm:t>
        <a:bodyPr/>
        <a:lstStyle/>
        <a:p>
          <a:endParaRPr lang="en-IN"/>
        </a:p>
      </dgm:t>
    </dgm:pt>
    <dgm:pt modelId="{0DCCE112-AA08-43D8-8AB8-10194433F04A}" type="sibTrans" cxnId="{97C2B8A5-4DC0-4B14-8D28-A7C751A9F7B4}">
      <dgm:prSet/>
      <dgm:spPr/>
      <dgm:t>
        <a:bodyPr/>
        <a:lstStyle/>
        <a:p>
          <a:endParaRPr lang="en-IN"/>
        </a:p>
      </dgm:t>
    </dgm:pt>
    <dgm:pt modelId="{F1C5FD90-CAAC-4A76-B4BC-321FD1021F9A}">
      <dgm:prSet custT="1"/>
      <dgm:spPr/>
      <dgm:t>
        <a:bodyPr/>
        <a:lstStyle/>
        <a:p>
          <a:r>
            <a:rPr lang="en-IN" sz="1200" dirty="0" smtClean="0"/>
            <a:t>Social media data</a:t>
          </a:r>
          <a:endParaRPr lang="en-IN" sz="1200" dirty="0"/>
        </a:p>
      </dgm:t>
    </dgm:pt>
    <dgm:pt modelId="{3CA34F37-20A8-4D1D-9618-57DC068631BD}" type="parTrans" cxnId="{AA5556ED-845F-43CA-B2BF-B05D4664F4A0}">
      <dgm:prSet/>
      <dgm:spPr/>
      <dgm:t>
        <a:bodyPr/>
        <a:lstStyle/>
        <a:p>
          <a:endParaRPr lang="en-IN"/>
        </a:p>
      </dgm:t>
    </dgm:pt>
    <dgm:pt modelId="{DB3F3B01-3AA5-4CB9-8CD4-128F39CFA7B3}" type="sibTrans" cxnId="{AA5556ED-845F-43CA-B2BF-B05D4664F4A0}">
      <dgm:prSet/>
      <dgm:spPr/>
      <dgm:t>
        <a:bodyPr/>
        <a:lstStyle/>
        <a:p>
          <a:endParaRPr lang="en-IN"/>
        </a:p>
      </dgm:t>
    </dgm:pt>
    <dgm:pt modelId="{226B144D-614E-40CB-AA8A-5605425674F4}">
      <dgm:prSet custT="1"/>
      <dgm:spPr/>
      <dgm:t>
        <a:bodyPr/>
        <a:lstStyle/>
        <a:p>
          <a:r>
            <a:rPr lang="en-IN" sz="1200" dirty="0" smtClean="0"/>
            <a:t>News articles</a:t>
          </a:r>
          <a:endParaRPr lang="en-IN" sz="1200" dirty="0"/>
        </a:p>
      </dgm:t>
    </dgm:pt>
    <dgm:pt modelId="{5F07EE1A-D0D9-4CA2-9CF3-C3DF4CB41B95}" type="parTrans" cxnId="{2EC35FAC-5BDA-4FA6-A88D-19895B3C2E1B}">
      <dgm:prSet/>
      <dgm:spPr/>
      <dgm:t>
        <a:bodyPr/>
        <a:lstStyle/>
        <a:p>
          <a:endParaRPr lang="en-IN"/>
        </a:p>
      </dgm:t>
    </dgm:pt>
    <dgm:pt modelId="{597B99DB-8D52-47B5-866B-775013CCED62}" type="sibTrans" cxnId="{2EC35FAC-5BDA-4FA6-A88D-19895B3C2E1B}">
      <dgm:prSet/>
      <dgm:spPr/>
      <dgm:t>
        <a:bodyPr/>
        <a:lstStyle/>
        <a:p>
          <a:endParaRPr lang="en-IN"/>
        </a:p>
      </dgm:t>
    </dgm:pt>
    <dgm:pt modelId="{C992D9BE-529D-43E3-B39B-9A7B0D3E87D5}">
      <dgm:prSet custT="1"/>
      <dgm:spPr/>
      <dgm:t>
        <a:bodyPr/>
        <a:lstStyle/>
        <a:p>
          <a:pPr rtl="0"/>
          <a:r>
            <a:rPr lang="en-IN" sz="1400" dirty="0" smtClean="0"/>
            <a:t>Multi lingual data</a:t>
          </a:r>
          <a:endParaRPr lang="en-IN" sz="1400" dirty="0"/>
        </a:p>
      </dgm:t>
    </dgm:pt>
    <dgm:pt modelId="{B2C9D9BE-4D0A-45E0-8FE4-C397830875C1}" type="parTrans" cxnId="{878CD9C4-F557-40F6-B8FD-4FC92FB283DA}">
      <dgm:prSet/>
      <dgm:spPr/>
      <dgm:t>
        <a:bodyPr/>
        <a:lstStyle/>
        <a:p>
          <a:endParaRPr lang="en-IN"/>
        </a:p>
      </dgm:t>
    </dgm:pt>
    <dgm:pt modelId="{FE994E86-C862-413C-AE01-B0605124A218}" type="sibTrans" cxnId="{878CD9C4-F557-40F6-B8FD-4FC92FB283DA}">
      <dgm:prSet/>
      <dgm:spPr/>
      <dgm:t>
        <a:bodyPr/>
        <a:lstStyle/>
        <a:p>
          <a:endParaRPr lang="en-IN"/>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3"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3" presStyleCnt="5">
        <dgm:presLayoutVars>
          <dgm:bulletEnabled val="1"/>
        </dgm:presLayoutVars>
      </dgm:prSet>
      <dgm:spPr/>
      <dgm:t>
        <a:bodyPr/>
        <a:lstStyle/>
        <a:p>
          <a:endParaRPr lang="en-IN"/>
        </a:p>
      </dgm:t>
    </dgm:pt>
    <dgm:pt modelId="{D59C0B8F-6AA6-4455-B24A-7567A10DE187}" type="pres">
      <dgm:prSet presAssocID="{347DB783-3490-48E2-8392-7E09BFCB53DD}" presName="parentText" presStyleLbl="node1" presStyleIdx="4" presStyleCnt="5">
        <dgm:presLayoutVars>
          <dgm:chMax val="0"/>
          <dgm:bulletEnabled val="1"/>
        </dgm:presLayoutVars>
      </dgm:prSet>
      <dgm:spPr/>
      <dgm:t>
        <a:bodyPr/>
        <a:lstStyle/>
        <a:p>
          <a:endParaRPr lang="en-IN"/>
        </a:p>
      </dgm:t>
    </dgm:pt>
    <dgm:pt modelId="{A199D7C6-4D94-48A4-B242-98259C3BF9E5}" type="pres">
      <dgm:prSet presAssocID="{347DB783-3490-48E2-8392-7E09BFCB53DD}" presName="childText" presStyleLbl="revTx" presStyleIdx="4" presStyleCnt="5">
        <dgm:presLayoutVars>
          <dgm:bulletEnabled val="1"/>
        </dgm:presLayoutVars>
      </dgm:prSet>
      <dgm:spPr/>
      <dgm:t>
        <a:bodyPr/>
        <a:lstStyle/>
        <a:p>
          <a:endParaRPr lang="en-IN"/>
        </a:p>
      </dgm:t>
    </dgm:pt>
  </dgm:ptLst>
  <dgm:cxnLst>
    <dgm:cxn modelId="{55A0DF0E-CD6C-4B03-B92E-6DC00BD022BA}" type="presOf" srcId="{4BB46EA9-5FAE-4908-BB45-ED0AD7A50AA2}" destId="{A199D7C6-4D94-48A4-B242-98259C3BF9E5}" srcOrd="0" destOrd="0" presId="urn:microsoft.com/office/officeart/2005/8/layout/vList2"/>
    <dgm:cxn modelId="{5EC9679C-A8E1-4E83-8957-CC88B54199B5}" type="presOf" srcId="{347DB783-3490-48E2-8392-7E09BFCB53DD}" destId="{D59C0B8F-6AA6-4455-B24A-7567A10DE187}" srcOrd="0" destOrd="0" presId="urn:microsoft.com/office/officeart/2005/8/layout/vList2"/>
    <dgm:cxn modelId="{E64DD49A-BA1A-4071-AE6F-BD5A1B1BCAA3}" srcId="{74E250B1-8081-4196-A9B4-352DACE2029E}" destId="{2F222F83-5640-470E-BC5C-C721B50E333F}" srcOrd="0" destOrd="0" parTransId="{CB730E98-8EE6-450D-812A-C89E271732ED}" sibTransId="{4AE7A700-10B4-4908-8671-C99FAA3D14EE}"/>
    <dgm:cxn modelId="{1E8AE36A-13AF-46DA-B712-741A81BCE086}" srcId="{19EF6B26-3EA5-4361-A34F-A56A9AC188B7}" destId="{94677B39-6DFC-4630-8436-BEAFA51642A9}" srcOrd="0" destOrd="0" parTransId="{F78DB343-28E0-4467-AF52-DD4C5C5AACDE}" sibTransId="{1EE70AC7-459C-4F95-9AA2-23160E9D5A79}"/>
    <dgm:cxn modelId="{2EC35FAC-5BDA-4FA6-A88D-19895B3C2E1B}" srcId="{94677B39-6DFC-4630-8436-BEAFA51642A9}" destId="{226B144D-614E-40CB-AA8A-5605425674F4}" srcOrd="3" destOrd="0" parTransId="{5F07EE1A-D0D9-4CA2-9CF3-C3DF4CB41B95}" sibTransId="{597B99DB-8D52-47B5-866B-775013CCED62}"/>
    <dgm:cxn modelId="{C1D05F88-B94C-4BFA-92EC-2CA01B4CB3F7}" srcId="{1D295642-940D-4CCD-BBD1-7ABBA78C5440}" destId="{A7450E1C-0387-4D39-BBFE-425FAE6699D5}" srcOrd="0" destOrd="0" parTransId="{D719AC64-FAC5-45D2-915C-FEC004087DDB}" sibTransId="{4AE926C3-68FB-46B5-87AB-5A361227C26D}"/>
    <dgm:cxn modelId="{FF41635F-4D17-4018-9D7D-7B84A3E68A04}" type="presOf" srcId="{424212C6-5E61-410D-9D90-B850E227F4AA}" destId="{17974783-4B82-4BB4-BBA6-E4A0F27BB199}" srcOrd="0" destOrd="0" presId="urn:microsoft.com/office/officeart/2005/8/layout/vList2"/>
    <dgm:cxn modelId="{97C2B8A5-4DC0-4B14-8D28-A7C751A9F7B4}" srcId="{94677B39-6DFC-4630-8436-BEAFA51642A9}" destId="{5B699073-6D3C-4758-B337-5114ABDB769C}" srcOrd="1" destOrd="0" parTransId="{661E5612-7154-48ED-938F-27FFD7DB365F}" sibTransId="{0DCCE112-AA08-43D8-8AB8-10194433F04A}"/>
    <dgm:cxn modelId="{E84D736F-BA90-404F-B30B-6A9D7F7BE0E1}" srcId="{94677B39-6DFC-4630-8436-BEAFA51642A9}" destId="{A4503520-753F-4CEA-A364-27E62AF025B8}" srcOrd="0" destOrd="0" parTransId="{E991DA8D-51F6-4DE1-8523-097C3492EC6F}" sibTransId="{9DC0C65D-5130-4135-8BDA-2D589E9EB5FE}"/>
    <dgm:cxn modelId="{855E418E-A028-4641-A528-34226BB130C2}" type="presOf" srcId="{226B144D-614E-40CB-AA8A-5605425674F4}" destId="{8B3F9CC7-56BC-41C6-B1EC-3C83F8EFE6C6}" srcOrd="0" destOrd="4" presId="urn:microsoft.com/office/officeart/2005/8/layout/vList2"/>
    <dgm:cxn modelId="{0BA3145C-D172-45C7-ADEB-CB748F0A4CCF}" srcId="{74E250B1-8081-4196-A9B4-352DACE2029E}" destId="{347DB783-3490-48E2-8392-7E09BFCB53DD}" srcOrd="4" destOrd="0" parTransId="{89B68933-1888-4F22-9F70-B86DC5B666F5}" sibTransId="{43C7696B-0774-49FC-B449-670D6465ED3A}"/>
    <dgm:cxn modelId="{878CD9C4-F557-40F6-B8FD-4FC92FB283DA}" srcId="{424212C6-5E61-410D-9D90-B850E227F4AA}" destId="{C992D9BE-529D-43E3-B39B-9A7B0D3E87D5}" srcOrd="1" destOrd="0" parTransId="{B2C9D9BE-4D0A-45E0-8FE4-C397830875C1}" sibTransId="{FE994E86-C862-413C-AE01-B0605124A218}"/>
    <dgm:cxn modelId="{ECDCFC9D-9945-4BC4-AE58-BB044072CB8B}" srcId="{424212C6-5E61-410D-9D90-B850E227F4AA}" destId="{B2A178AB-88D5-4DA9-B876-33ED6143CC32}" srcOrd="0" destOrd="0" parTransId="{B222E838-5522-492D-BC5A-B0E42A743B6C}" sibTransId="{DEC362D2-BE0A-4FA7-A8A6-083A86D503BD}"/>
    <dgm:cxn modelId="{43F8320A-32B5-4712-A7A4-E894D0E6DCBB}" type="presOf" srcId="{1D295642-940D-4CCD-BBD1-7ABBA78C5440}" destId="{91FC3327-223D-42D8-843B-0968BE5CC7D4}" srcOrd="0" destOrd="0" presId="urn:microsoft.com/office/officeart/2005/8/layout/vList2"/>
    <dgm:cxn modelId="{37D38ECC-2A7D-4383-B0B6-1704AA15CB67}" type="presOf" srcId="{2F222F83-5640-470E-BC5C-C721B50E333F}" destId="{69FF53AC-BF38-4410-87E6-0D9B1DA9CACE}" srcOrd="0" destOrd="0" presId="urn:microsoft.com/office/officeart/2005/8/layout/vList2"/>
    <dgm:cxn modelId="{AAC3E116-5828-4767-90B7-ED95A199E263}" type="presOf" srcId="{B2A178AB-88D5-4DA9-B876-33ED6143CC32}" destId="{03C52F95-AB6B-4A5C-BDEC-193A327508AC}" srcOrd="0" destOrd="0" presId="urn:microsoft.com/office/officeart/2005/8/layout/vList2"/>
    <dgm:cxn modelId="{EFC96079-243C-43A9-81BF-87562B949AE1}" srcId="{74E250B1-8081-4196-A9B4-352DACE2029E}" destId="{1D295642-940D-4CCD-BBD1-7ABBA78C5440}" srcOrd="1" destOrd="0" parTransId="{E2A2F1A2-E8C3-43F8-8EFF-611012D3073A}" sibTransId="{7990B8BD-CD3F-4CBD-894A-433A45539CCE}"/>
    <dgm:cxn modelId="{EA027BF4-7DC7-484C-BF72-93791934E95E}" type="presOf" srcId="{C992D9BE-529D-43E3-B39B-9A7B0D3E87D5}" destId="{03C52F95-AB6B-4A5C-BDEC-193A327508AC}" srcOrd="0" destOrd="1" presId="urn:microsoft.com/office/officeart/2005/8/layout/vList2"/>
    <dgm:cxn modelId="{ED2ACD0E-0EA5-45FF-AE28-9E3D8D615F66}" srcId="{2F222F83-5640-470E-BC5C-C721B50E333F}" destId="{590D8203-0639-43CC-9386-BDB37FDE234D}" srcOrd="0" destOrd="0" parTransId="{30090188-A315-4742-8BA4-A5E7C8D3F49C}" sibTransId="{2186627E-B434-4874-B775-9E23B94AB21A}"/>
    <dgm:cxn modelId="{EE5E3169-98B9-4447-A6E5-50C48E2999C9}" srcId="{74E250B1-8081-4196-A9B4-352DACE2029E}" destId="{19EF6B26-3EA5-4361-A34F-A56A9AC188B7}" srcOrd="3" destOrd="0" parTransId="{9C04D6E7-7EE1-4A4B-BF9F-43FE323B491A}" sibTransId="{61A1BF89-72CF-4D26-8666-E9202B9B6F20}"/>
    <dgm:cxn modelId="{14193EA9-E642-46C8-81EE-7FDC45F1173E}" srcId="{347DB783-3490-48E2-8392-7E09BFCB53DD}" destId="{4BB46EA9-5FAE-4908-BB45-ED0AD7A50AA2}" srcOrd="0" destOrd="0" parTransId="{944CA410-DF16-476E-A371-8A5E4DE78788}" sibTransId="{1BFBBBE9-4690-4D20-9FE3-B9B8DDEBE346}"/>
    <dgm:cxn modelId="{A0337A3A-4B19-42E7-97EF-3F7E91726EC6}" type="presOf" srcId="{5B699073-6D3C-4758-B337-5114ABDB769C}" destId="{8B3F9CC7-56BC-41C6-B1EC-3C83F8EFE6C6}" srcOrd="0" destOrd="2" presId="urn:microsoft.com/office/officeart/2005/8/layout/vList2"/>
    <dgm:cxn modelId="{99773BD0-D9A2-4B9D-82DD-BEFAEFF14B44}" type="presOf" srcId="{74E250B1-8081-4196-A9B4-352DACE2029E}" destId="{623D157A-ADFC-4093-9D36-5C2DDCD85643}" srcOrd="0" destOrd="0" presId="urn:microsoft.com/office/officeart/2005/8/layout/vList2"/>
    <dgm:cxn modelId="{9A61B724-EB98-44B1-8F24-4B32D705B5B4}" type="presOf" srcId="{19EF6B26-3EA5-4361-A34F-A56A9AC188B7}" destId="{1481D6E0-D717-426F-8D14-D32F7EDC07AC}" srcOrd="0" destOrd="0" presId="urn:microsoft.com/office/officeart/2005/8/layout/vList2"/>
    <dgm:cxn modelId="{29566EEB-DA24-456A-88F0-8E9F877BFC3B}" type="presOf" srcId="{94677B39-6DFC-4630-8436-BEAFA51642A9}" destId="{8B3F9CC7-56BC-41C6-B1EC-3C83F8EFE6C6}" srcOrd="0" destOrd="0" presId="urn:microsoft.com/office/officeart/2005/8/layout/vList2"/>
    <dgm:cxn modelId="{C30C60E8-3917-4F36-9A85-D8EBA04BF237}" type="presOf" srcId="{F1C5FD90-CAAC-4A76-B4BC-321FD1021F9A}" destId="{8B3F9CC7-56BC-41C6-B1EC-3C83F8EFE6C6}" srcOrd="0" destOrd="3" presId="urn:microsoft.com/office/officeart/2005/8/layout/vList2"/>
    <dgm:cxn modelId="{AA5556ED-845F-43CA-B2BF-B05D4664F4A0}" srcId="{94677B39-6DFC-4630-8436-BEAFA51642A9}" destId="{F1C5FD90-CAAC-4A76-B4BC-321FD1021F9A}" srcOrd="2" destOrd="0" parTransId="{3CA34F37-20A8-4D1D-9618-57DC068631BD}" sibTransId="{DB3F3B01-3AA5-4CB9-8CD4-128F39CFA7B3}"/>
    <dgm:cxn modelId="{FF4056E5-CD4A-4A98-8479-F4F76FE75119}" type="presOf" srcId="{A4503520-753F-4CEA-A364-27E62AF025B8}" destId="{8B3F9CC7-56BC-41C6-B1EC-3C83F8EFE6C6}" srcOrd="0" destOrd="1" presId="urn:microsoft.com/office/officeart/2005/8/layout/vList2"/>
    <dgm:cxn modelId="{A24F22E1-6730-44C0-856F-2A80409FAEE0}" type="presOf" srcId="{A7450E1C-0387-4D39-BBFE-425FAE6699D5}" destId="{29E8569D-A3A8-4A58-A028-6B68475F54E0}" srcOrd="0" destOrd="0" presId="urn:microsoft.com/office/officeart/2005/8/layout/vList2"/>
    <dgm:cxn modelId="{5BA5940E-290C-4D0B-A235-3A563FE234D2}" type="presOf" srcId="{590D8203-0639-43CC-9386-BDB37FDE234D}" destId="{3F03623C-0B7F-4F5B-BBC2-461039685B2A}" srcOrd="0" destOrd="0"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1A962A7D-116A-40ED-81A1-518412B7421C}" type="presParOf" srcId="{623D157A-ADFC-4093-9D36-5C2DDCD85643}" destId="{69FF53AC-BF38-4410-87E6-0D9B1DA9CACE}" srcOrd="0" destOrd="0" presId="urn:microsoft.com/office/officeart/2005/8/layout/vList2"/>
    <dgm:cxn modelId="{1570AEAA-D88A-4E90-ADF4-E6311A89C0AD}" type="presParOf" srcId="{623D157A-ADFC-4093-9D36-5C2DDCD85643}" destId="{3F03623C-0B7F-4F5B-BBC2-461039685B2A}" srcOrd="1" destOrd="0" presId="urn:microsoft.com/office/officeart/2005/8/layout/vList2"/>
    <dgm:cxn modelId="{31E00B4B-9A55-408B-A386-D417DB37E75C}" type="presParOf" srcId="{623D157A-ADFC-4093-9D36-5C2DDCD85643}" destId="{91FC3327-223D-42D8-843B-0968BE5CC7D4}" srcOrd="2" destOrd="0" presId="urn:microsoft.com/office/officeart/2005/8/layout/vList2"/>
    <dgm:cxn modelId="{116EADB2-75AE-4F72-BA8C-CCA5D71959F6}" type="presParOf" srcId="{623D157A-ADFC-4093-9D36-5C2DDCD85643}" destId="{29E8569D-A3A8-4A58-A028-6B68475F54E0}" srcOrd="3" destOrd="0" presId="urn:microsoft.com/office/officeart/2005/8/layout/vList2"/>
    <dgm:cxn modelId="{767A3C08-6C21-4B5B-B1B0-91FE5266E83E}" type="presParOf" srcId="{623D157A-ADFC-4093-9D36-5C2DDCD85643}" destId="{17974783-4B82-4BB4-BBA6-E4A0F27BB199}" srcOrd="4" destOrd="0" presId="urn:microsoft.com/office/officeart/2005/8/layout/vList2"/>
    <dgm:cxn modelId="{FBC895B4-0EF8-4BB9-B828-B915FCA83AF0}" type="presParOf" srcId="{623D157A-ADFC-4093-9D36-5C2DDCD85643}" destId="{03C52F95-AB6B-4A5C-BDEC-193A327508AC}" srcOrd="5" destOrd="0" presId="urn:microsoft.com/office/officeart/2005/8/layout/vList2"/>
    <dgm:cxn modelId="{EEFE2EF1-1178-493A-B496-192FBF247869}" type="presParOf" srcId="{623D157A-ADFC-4093-9D36-5C2DDCD85643}" destId="{1481D6E0-D717-426F-8D14-D32F7EDC07AC}" srcOrd="6" destOrd="0" presId="urn:microsoft.com/office/officeart/2005/8/layout/vList2"/>
    <dgm:cxn modelId="{BDAD07CF-6872-474C-BC46-2674B41A69AE}" type="presParOf" srcId="{623D157A-ADFC-4093-9D36-5C2DDCD85643}" destId="{8B3F9CC7-56BC-41C6-B1EC-3C83F8EFE6C6}" srcOrd="7" destOrd="0" presId="urn:microsoft.com/office/officeart/2005/8/layout/vList2"/>
    <dgm:cxn modelId="{228D97EC-7217-4308-B34E-20318BBBFD0C}" type="presParOf" srcId="{623D157A-ADFC-4093-9D36-5C2DDCD85643}" destId="{D59C0B8F-6AA6-4455-B24A-7567A10DE187}" srcOrd="8" destOrd="0" presId="urn:microsoft.com/office/officeart/2005/8/layout/vList2"/>
    <dgm:cxn modelId="{C6ED940E-82DC-484C-A5A9-07770EDA1BC2}" type="presParOf" srcId="{623D157A-ADFC-4093-9D36-5C2DDCD85643}" destId="{A199D7C6-4D94-48A4-B242-98259C3BF9E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4D66C2E-E802-469C-B459-064A60F9B8D1}"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IN"/>
        </a:p>
      </dgm:t>
    </dgm:pt>
    <dgm:pt modelId="{67584FCF-328D-413C-94B9-5F30AF66A119}">
      <dgm:prSet/>
      <dgm:spPr>
        <a:noFill/>
      </dgm:spPr>
      <dgm:t>
        <a:bodyPr/>
        <a:lstStyle/>
        <a:p>
          <a:pPr algn="l" rtl="0"/>
          <a:r>
            <a:rPr lang="en-IN" dirty="0" smtClean="0">
              <a:solidFill>
                <a:schemeClr val="tx1"/>
              </a:solidFill>
            </a:rPr>
            <a:t>Structured Data</a:t>
          </a:r>
          <a:endParaRPr lang="en-IN" dirty="0">
            <a:solidFill>
              <a:schemeClr val="tx1"/>
            </a:solidFill>
          </a:endParaRPr>
        </a:p>
      </dgm:t>
    </dgm:pt>
    <dgm:pt modelId="{AC677167-2A5B-4B3A-B4CD-885B247CE374}" type="parTrans" cxnId="{B1B826F2-ABFD-44F6-95EF-BD280C79C28C}">
      <dgm:prSet/>
      <dgm:spPr/>
      <dgm:t>
        <a:bodyPr/>
        <a:lstStyle/>
        <a:p>
          <a:pPr algn="ctr"/>
          <a:endParaRPr lang="en-IN"/>
        </a:p>
      </dgm:t>
    </dgm:pt>
    <dgm:pt modelId="{DC378E16-2756-4A0B-8522-DCE0384BA3A4}" type="sibTrans" cxnId="{B1B826F2-ABFD-44F6-95EF-BD280C79C28C}">
      <dgm:prSet/>
      <dgm:spPr/>
      <dgm:t>
        <a:bodyPr/>
        <a:lstStyle/>
        <a:p>
          <a:pPr algn="ctr"/>
          <a:endParaRPr lang="en-IN"/>
        </a:p>
      </dgm:t>
    </dgm:pt>
    <dgm:pt modelId="{0379A6D3-65F9-450A-8223-B40106C22A7F}" type="pres">
      <dgm:prSet presAssocID="{04D66C2E-E802-469C-B459-064A60F9B8D1}" presName="linear" presStyleCnt="0">
        <dgm:presLayoutVars>
          <dgm:dir/>
          <dgm:resizeHandles val="exact"/>
        </dgm:presLayoutVars>
      </dgm:prSet>
      <dgm:spPr/>
      <dgm:t>
        <a:bodyPr/>
        <a:lstStyle/>
        <a:p>
          <a:endParaRPr lang="en-IN"/>
        </a:p>
      </dgm:t>
    </dgm:pt>
    <dgm:pt modelId="{694672C8-DCDD-4649-A65F-001C34FB5C62}" type="pres">
      <dgm:prSet presAssocID="{67584FCF-328D-413C-94B9-5F30AF66A119}" presName="comp" presStyleCnt="0"/>
      <dgm:spPr/>
    </dgm:pt>
    <dgm:pt modelId="{0B5A2D94-CC7E-4BB3-87BE-6E5EA422C371}" type="pres">
      <dgm:prSet presAssocID="{67584FCF-328D-413C-94B9-5F30AF66A119}" presName="box" presStyleLbl="node1" presStyleIdx="0" presStyleCnt="1"/>
      <dgm:spPr/>
      <dgm:t>
        <a:bodyPr/>
        <a:lstStyle/>
        <a:p>
          <a:endParaRPr lang="en-IN"/>
        </a:p>
      </dgm:t>
    </dgm:pt>
    <dgm:pt modelId="{3DB02A92-856A-40AD-ADAD-AC4545B85BEF}" type="pres">
      <dgm:prSet presAssocID="{67584FCF-328D-413C-94B9-5F30AF66A119}" presName="img" presStyleLbl="fgImgPlace1" presStyleIdx="0" presStyleCnt="1" custScaleX="75057"/>
      <dgm:spPr>
        <a:blipFill rotWithShape="1">
          <a:blip xmlns:r="http://schemas.openxmlformats.org/officeDocument/2006/relationships" r:embed="rId1"/>
          <a:stretch>
            <a:fillRect/>
          </a:stretch>
        </a:blipFill>
      </dgm:spPr>
    </dgm:pt>
    <dgm:pt modelId="{04C7BDC1-8826-46EF-8EAC-54027E12709B}" type="pres">
      <dgm:prSet presAssocID="{67584FCF-328D-413C-94B9-5F30AF66A119}" presName="text" presStyleLbl="node1" presStyleIdx="0" presStyleCnt="1">
        <dgm:presLayoutVars>
          <dgm:bulletEnabled val="1"/>
        </dgm:presLayoutVars>
      </dgm:prSet>
      <dgm:spPr/>
      <dgm:t>
        <a:bodyPr/>
        <a:lstStyle/>
        <a:p>
          <a:endParaRPr lang="en-IN"/>
        </a:p>
      </dgm:t>
    </dgm:pt>
  </dgm:ptLst>
  <dgm:cxnLst>
    <dgm:cxn modelId="{2961C7E5-C5E2-47B2-BE9D-37B907481A57}" type="presOf" srcId="{67584FCF-328D-413C-94B9-5F30AF66A119}" destId="{0B5A2D94-CC7E-4BB3-87BE-6E5EA422C371}" srcOrd="0" destOrd="0" presId="urn:microsoft.com/office/officeart/2005/8/layout/vList4"/>
    <dgm:cxn modelId="{B1B826F2-ABFD-44F6-95EF-BD280C79C28C}" srcId="{04D66C2E-E802-469C-B459-064A60F9B8D1}" destId="{67584FCF-328D-413C-94B9-5F30AF66A119}" srcOrd="0" destOrd="0" parTransId="{AC677167-2A5B-4B3A-B4CD-885B247CE374}" sibTransId="{DC378E16-2756-4A0B-8522-DCE0384BA3A4}"/>
    <dgm:cxn modelId="{7514DAE2-0A2B-4B95-8018-450D3CE1A124}" type="presOf" srcId="{67584FCF-328D-413C-94B9-5F30AF66A119}" destId="{04C7BDC1-8826-46EF-8EAC-54027E12709B}" srcOrd="1" destOrd="0" presId="urn:microsoft.com/office/officeart/2005/8/layout/vList4"/>
    <dgm:cxn modelId="{A67F952C-E5C2-4E63-8D70-C13CC08C353B}" type="presOf" srcId="{04D66C2E-E802-469C-B459-064A60F9B8D1}" destId="{0379A6D3-65F9-450A-8223-B40106C22A7F}" srcOrd="0" destOrd="0" presId="urn:microsoft.com/office/officeart/2005/8/layout/vList4"/>
    <dgm:cxn modelId="{9B108EEC-BCBC-4666-9867-4F49CC090F9A}" type="presParOf" srcId="{0379A6D3-65F9-450A-8223-B40106C22A7F}" destId="{694672C8-DCDD-4649-A65F-001C34FB5C62}" srcOrd="0" destOrd="0" presId="urn:microsoft.com/office/officeart/2005/8/layout/vList4"/>
    <dgm:cxn modelId="{6A3151AA-FB81-4B0B-8DD4-98CB0CD04BE2}" type="presParOf" srcId="{694672C8-DCDD-4649-A65F-001C34FB5C62}" destId="{0B5A2D94-CC7E-4BB3-87BE-6E5EA422C371}" srcOrd="0" destOrd="0" presId="urn:microsoft.com/office/officeart/2005/8/layout/vList4"/>
    <dgm:cxn modelId="{1B828D2D-EBE1-4FB5-85B9-626F55821665}" type="presParOf" srcId="{694672C8-DCDD-4649-A65F-001C34FB5C62}" destId="{3DB02A92-856A-40AD-ADAD-AC4545B85BEF}" srcOrd="1" destOrd="0" presId="urn:microsoft.com/office/officeart/2005/8/layout/vList4"/>
    <dgm:cxn modelId="{ABA39FD4-ECAB-4C44-9F04-6D9BD5394A93}" type="presParOf" srcId="{694672C8-DCDD-4649-A65F-001C34FB5C62}" destId="{04C7BDC1-8826-46EF-8EAC-54027E12709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dgm:spPr/>
      <dgm:t>
        <a:bodyPr/>
        <a:lstStyle/>
        <a:p>
          <a:pPr rtl="0"/>
          <a:r>
            <a:rPr lang="en-US" smtClean="0"/>
            <a:t>Customer </a:t>
          </a:r>
          <a:endParaRPr lang="en-IN"/>
        </a:p>
      </dgm:t>
    </dgm:pt>
    <dgm:pt modelId="{CB730E98-8EE6-450D-812A-C89E271732ED}" type="parTrans" cxnId="{E64DD49A-BA1A-4071-AE6F-BD5A1B1BCAA3}">
      <dgm:prSet/>
      <dgm:spPr/>
      <dgm:t>
        <a:bodyPr/>
        <a:lstStyle/>
        <a:p>
          <a:endParaRPr lang="en-IN"/>
        </a:p>
      </dgm:t>
    </dgm:pt>
    <dgm:pt modelId="{4AE7A700-10B4-4908-8671-C99FAA3D14EE}" type="sibTrans" cxnId="{E64DD49A-BA1A-4071-AE6F-BD5A1B1BCAA3}">
      <dgm:prSet/>
      <dgm:spPr/>
      <dgm:t>
        <a:bodyPr/>
        <a:lstStyle/>
        <a:p>
          <a:endParaRPr lang="en-IN"/>
        </a:p>
      </dgm:t>
    </dgm:pt>
    <dgm:pt modelId="{590D8203-0639-43CC-9386-BDB37FDE234D}">
      <dgm:prSet/>
      <dgm:spPr/>
      <dgm:t>
        <a:bodyPr/>
        <a:lstStyle/>
        <a:p>
          <a:pPr rtl="0"/>
          <a:r>
            <a:rPr lang="en-IN" dirty="0" smtClean="0"/>
            <a:t>Government Organization</a:t>
          </a:r>
          <a:endParaRPr lang="en-IN" dirty="0"/>
        </a:p>
      </dgm:t>
    </dgm:pt>
    <dgm:pt modelId="{30090188-A315-4742-8BA4-A5E7C8D3F49C}" type="parTrans" cxnId="{ED2ACD0E-0EA5-45FF-AE28-9E3D8D615F66}">
      <dgm:prSet/>
      <dgm:spPr/>
      <dgm:t>
        <a:bodyPr/>
        <a:lstStyle/>
        <a:p>
          <a:endParaRPr lang="en-IN"/>
        </a:p>
      </dgm:t>
    </dgm:pt>
    <dgm:pt modelId="{2186627E-B434-4874-B775-9E23B94AB21A}" type="sibTrans" cxnId="{ED2ACD0E-0EA5-45FF-AE28-9E3D8D615F66}">
      <dgm:prSet/>
      <dgm:spPr/>
      <dgm:t>
        <a:bodyPr/>
        <a:lstStyle/>
        <a:p>
          <a:endParaRPr lang="en-IN"/>
        </a:p>
      </dgm:t>
    </dgm:pt>
    <dgm:pt modelId="{1D295642-940D-4CCD-BBD1-7ABBA78C5440}">
      <dgm:prSet/>
      <dgm:spPr/>
      <dgm:t>
        <a:bodyPr/>
        <a:lstStyle/>
        <a:p>
          <a:pPr rtl="0"/>
          <a:r>
            <a:rPr lang="en-US" smtClean="0"/>
            <a:t>Executive Summary </a:t>
          </a:r>
          <a:endParaRPr lang="en-IN"/>
        </a:p>
      </dgm:t>
    </dgm:pt>
    <dgm:pt modelId="{E2A2F1A2-E8C3-43F8-8EFF-611012D3073A}" type="parTrans" cxnId="{EFC96079-243C-43A9-81BF-87562B949AE1}">
      <dgm:prSet/>
      <dgm:spPr/>
      <dgm:t>
        <a:bodyPr/>
        <a:lstStyle/>
        <a:p>
          <a:endParaRPr lang="en-IN"/>
        </a:p>
      </dgm:t>
    </dgm:pt>
    <dgm:pt modelId="{7990B8BD-CD3F-4CBD-894A-433A45539CCE}" type="sibTrans" cxnId="{EFC96079-243C-43A9-81BF-87562B949AE1}">
      <dgm:prSet/>
      <dgm:spPr/>
      <dgm:t>
        <a:bodyPr/>
        <a:lstStyle/>
        <a:p>
          <a:endParaRPr lang="en-IN"/>
        </a:p>
      </dgm:t>
    </dgm:pt>
    <dgm:pt modelId="{A7450E1C-0387-4D39-BBFE-425FAE6699D5}">
      <dgm:prSet/>
      <dgm:spPr/>
      <dgm:t>
        <a:bodyPr/>
        <a:lstStyle/>
        <a:p>
          <a:pPr rtl="0"/>
          <a:r>
            <a:rPr lang="en-IN" dirty="0" smtClean="0"/>
            <a:t>Statistical Model for price index computation and analytics with prediction</a:t>
          </a:r>
          <a:endParaRPr lang="en-IN" dirty="0"/>
        </a:p>
      </dgm:t>
    </dgm:pt>
    <dgm:pt modelId="{D719AC64-FAC5-45D2-915C-FEC004087DDB}" type="parTrans" cxnId="{C1D05F88-B94C-4BFA-92EC-2CA01B4CB3F7}">
      <dgm:prSet/>
      <dgm:spPr/>
      <dgm:t>
        <a:bodyPr/>
        <a:lstStyle/>
        <a:p>
          <a:endParaRPr lang="en-IN"/>
        </a:p>
      </dgm:t>
    </dgm:pt>
    <dgm:pt modelId="{4AE926C3-68FB-46B5-87AB-5A361227C26D}" type="sibTrans" cxnId="{C1D05F88-B94C-4BFA-92EC-2CA01B4CB3F7}">
      <dgm:prSet/>
      <dgm:spPr/>
      <dgm:t>
        <a:bodyPr/>
        <a:lstStyle/>
        <a:p>
          <a:endParaRPr lang="en-IN"/>
        </a:p>
      </dgm:t>
    </dgm:pt>
    <dgm:pt modelId="{424212C6-5E61-410D-9D90-B850E227F4AA}">
      <dgm:prSet/>
      <dgm:spPr/>
      <dgm:t>
        <a:bodyPr/>
        <a:lstStyle/>
        <a:p>
          <a:pPr rtl="0"/>
          <a:r>
            <a:rPr lang="en-US" dirty="0" smtClean="0"/>
            <a:t>Challenges</a:t>
          </a:r>
          <a:endParaRPr lang="en-IN" dirty="0"/>
        </a:p>
      </dgm:t>
    </dgm:pt>
    <dgm:pt modelId="{C12ECDBB-60A5-409D-BADC-D472E62995C0}" type="parTrans" cxnId="{648379AC-AF04-4014-90B9-4D11E31D8BF3}">
      <dgm:prSet/>
      <dgm:spPr/>
      <dgm:t>
        <a:bodyPr/>
        <a:lstStyle/>
        <a:p>
          <a:endParaRPr lang="en-IN"/>
        </a:p>
      </dgm:t>
    </dgm:pt>
    <dgm:pt modelId="{F3AD0CF3-9674-41E0-ADE4-D2720E4D8F8F}" type="sibTrans" cxnId="{648379AC-AF04-4014-90B9-4D11E31D8BF3}">
      <dgm:prSet/>
      <dgm:spPr/>
      <dgm:t>
        <a:bodyPr/>
        <a:lstStyle/>
        <a:p>
          <a:endParaRPr lang="en-IN"/>
        </a:p>
      </dgm:t>
    </dgm:pt>
    <dgm:pt modelId="{B2A178AB-88D5-4DA9-B876-33ED6143CC32}">
      <dgm:prSet/>
      <dgm:spPr/>
      <dgm:t>
        <a:bodyPr/>
        <a:lstStyle/>
        <a:p>
          <a:pPr rtl="0"/>
          <a:r>
            <a:rPr lang="en-IN" dirty="0" smtClean="0"/>
            <a:t>Huge import export data for past 10 years</a:t>
          </a:r>
          <a:endParaRPr lang="en-IN" dirty="0"/>
        </a:p>
      </dgm:t>
    </dgm:pt>
    <dgm:pt modelId="{B222E838-5522-492D-BC5A-B0E42A743B6C}" type="parTrans" cxnId="{ECDCFC9D-9945-4BC4-AE58-BB044072CB8B}">
      <dgm:prSet/>
      <dgm:spPr/>
      <dgm:t>
        <a:bodyPr/>
        <a:lstStyle/>
        <a:p>
          <a:endParaRPr lang="en-IN"/>
        </a:p>
      </dgm:t>
    </dgm:pt>
    <dgm:pt modelId="{DEC362D2-BE0A-4FA7-A8A6-083A86D503BD}" type="sibTrans" cxnId="{ECDCFC9D-9945-4BC4-AE58-BB044072CB8B}">
      <dgm:prSet/>
      <dgm:spPr/>
      <dgm:t>
        <a:bodyPr/>
        <a:lstStyle/>
        <a:p>
          <a:endParaRPr lang="en-IN"/>
        </a:p>
      </dgm:t>
    </dgm:pt>
    <dgm:pt modelId="{19EF6B26-3EA5-4361-A34F-A56A9AC188B7}">
      <dgm:prSet/>
      <dgm:spPr/>
      <dgm:t>
        <a:bodyPr/>
        <a:lstStyle/>
        <a:p>
          <a:pPr rtl="0"/>
          <a:r>
            <a:rPr lang="en-US" dirty="0" smtClean="0"/>
            <a:t>Objective</a:t>
          </a:r>
          <a:endParaRPr lang="en-IN" dirty="0"/>
        </a:p>
      </dgm:t>
    </dgm:pt>
    <dgm:pt modelId="{9C04D6E7-7EE1-4A4B-BF9F-43FE323B491A}" type="parTrans" cxnId="{EE5E3169-98B9-4447-A6E5-50C48E2999C9}">
      <dgm:prSet/>
      <dgm:spPr/>
      <dgm:t>
        <a:bodyPr/>
        <a:lstStyle/>
        <a:p>
          <a:endParaRPr lang="en-IN"/>
        </a:p>
      </dgm:t>
    </dgm:pt>
    <dgm:pt modelId="{61A1BF89-72CF-4D26-8666-E9202B9B6F20}" type="sibTrans" cxnId="{EE5E3169-98B9-4447-A6E5-50C48E2999C9}">
      <dgm:prSet/>
      <dgm:spPr/>
      <dgm:t>
        <a:bodyPr/>
        <a:lstStyle/>
        <a:p>
          <a:endParaRPr lang="en-IN"/>
        </a:p>
      </dgm:t>
    </dgm:pt>
    <dgm:pt modelId="{94677B39-6DFC-4630-8436-BEAFA51642A9}">
      <dgm:prSet/>
      <dgm:spPr/>
      <dgm:t>
        <a:bodyPr/>
        <a:lstStyle/>
        <a:p>
          <a:pPr rtl="0"/>
          <a:r>
            <a:rPr lang="en-IN" dirty="0" smtClean="0"/>
            <a:t>Build statistical model for index computation and various analytics</a:t>
          </a:r>
          <a:endParaRPr lang="en-IN" dirty="0"/>
        </a:p>
      </dgm:t>
    </dgm:pt>
    <dgm:pt modelId="{F78DB343-28E0-4467-AF52-DD4C5C5AACDE}" type="parTrans" cxnId="{1E8AE36A-13AF-46DA-B712-741A81BCE086}">
      <dgm:prSet/>
      <dgm:spPr/>
      <dgm:t>
        <a:bodyPr/>
        <a:lstStyle/>
        <a:p>
          <a:endParaRPr lang="en-IN"/>
        </a:p>
      </dgm:t>
    </dgm:pt>
    <dgm:pt modelId="{1EE70AC7-459C-4F95-9AA2-23160E9D5A79}" type="sibTrans" cxnId="{1E8AE36A-13AF-46DA-B712-741A81BCE086}">
      <dgm:prSet/>
      <dgm:spPr/>
      <dgm:t>
        <a:bodyPr/>
        <a:lstStyle/>
        <a:p>
          <a:endParaRPr lang="en-IN"/>
        </a:p>
      </dgm:t>
    </dgm:pt>
    <dgm:pt modelId="{347DB783-3490-48E2-8392-7E09BFCB53DD}">
      <dgm:prSet/>
      <dgm:spPr/>
      <dgm:t>
        <a:bodyPr/>
        <a:lstStyle/>
        <a:p>
          <a:pPr rtl="0"/>
          <a:r>
            <a:rPr lang="en-US" dirty="0" smtClean="0"/>
            <a:t>Solution Approach</a:t>
          </a:r>
          <a:endParaRPr lang="en-IN" dirty="0"/>
        </a:p>
      </dgm:t>
    </dgm:pt>
    <dgm:pt modelId="{89B68933-1888-4F22-9F70-B86DC5B666F5}" type="parTrans" cxnId="{0BA3145C-D172-45C7-ADEB-CB748F0A4CCF}">
      <dgm:prSet/>
      <dgm:spPr/>
      <dgm:t>
        <a:bodyPr/>
        <a:lstStyle/>
        <a:p>
          <a:endParaRPr lang="en-IN"/>
        </a:p>
      </dgm:t>
    </dgm:pt>
    <dgm:pt modelId="{43C7696B-0774-49FC-B449-670D6465ED3A}" type="sibTrans" cxnId="{0BA3145C-D172-45C7-ADEB-CB748F0A4CCF}">
      <dgm:prSet/>
      <dgm:spPr/>
      <dgm:t>
        <a:bodyPr/>
        <a:lstStyle/>
        <a:p>
          <a:endParaRPr lang="en-IN"/>
        </a:p>
      </dgm:t>
    </dgm:pt>
    <dgm:pt modelId="{4BB46EA9-5FAE-4908-BB45-ED0AD7A50AA2}">
      <dgm:prSet/>
      <dgm:spPr/>
      <dgm:t>
        <a:bodyPr/>
        <a:lstStyle/>
        <a:p>
          <a:pPr rtl="0"/>
          <a:r>
            <a:rPr lang="en-US" altLang="en-US" dirty="0" smtClean="0"/>
            <a:t>Cleaning of data – missing values, outliers</a:t>
          </a:r>
          <a:endParaRPr lang="en-IN" dirty="0"/>
        </a:p>
      </dgm:t>
    </dgm:pt>
    <dgm:pt modelId="{944CA410-DF16-476E-A371-8A5E4DE78788}" type="parTrans" cxnId="{14193EA9-E642-46C8-81EE-7FDC45F1173E}">
      <dgm:prSet/>
      <dgm:spPr/>
      <dgm:t>
        <a:bodyPr/>
        <a:lstStyle/>
        <a:p>
          <a:endParaRPr lang="en-IN"/>
        </a:p>
      </dgm:t>
    </dgm:pt>
    <dgm:pt modelId="{1BFBBBE9-4690-4D20-9FE3-B9B8DDEBE346}" type="sibTrans" cxnId="{14193EA9-E642-46C8-81EE-7FDC45F1173E}">
      <dgm:prSet/>
      <dgm:spPr/>
      <dgm:t>
        <a:bodyPr/>
        <a:lstStyle/>
        <a:p>
          <a:endParaRPr lang="en-IN"/>
        </a:p>
      </dgm:t>
    </dgm:pt>
    <dgm:pt modelId="{72303FAE-BA68-46D5-BD6D-5F3A6FF0469D}">
      <dgm:prSet/>
      <dgm:spPr/>
      <dgm:t>
        <a:bodyPr/>
        <a:lstStyle/>
        <a:p>
          <a:pPr rtl="0"/>
          <a:r>
            <a:rPr lang="en-IN" dirty="0" smtClean="0"/>
            <a:t>Statistical Model for index computation and analytics</a:t>
          </a:r>
          <a:endParaRPr lang="en-IN" dirty="0"/>
        </a:p>
      </dgm:t>
    </dgm:pt>
    <dgm:pt modelId="{FF684C23-8C9B-4089-81FA-E843ED53803F}" type="parTrans" cxnId="{D2004C92-3CE4-4B9A-BE27-435C6A0365A8}">
      <dgm:prSet/>
      <dgm:spPr/>
      <dgm:t>
        <a:bodyPr/>
        <a:lstStyle/>
        <a:p>
          <a:endParaRPr lang="en-IN"/>
        </a:p>
      </dgm:t>
    </dgm:pt>
    <dgm:pt modelId="{EF50EE13-CEC8-4305-9C80-9656FCA51CFE}" type="sibTrans" cxnId="{D2004C92-3CE4-4B9A-BE27-435C6A0365A8}">
      <dgm:prSet/>
      <dgm:spPr/>
      <dgm:t>
        <a:bodyPr/>
        <a:lstStyle/>
        <a:p>
          <a:endParaRPr lang="en-IN"/>
        </a:p>
      </dgm:t>
    </dgm:pt>
    <dgm:pt modelId="{67614E44-51A0-4136-A5C9-1818251F3B6E}">
      <dgm:prSet/>
      <dgm:spPr/>
      <dgm:t>
        <a:bodyPr/>
        <a:lstStyle/>
        <a:p>
          <a:pPr rtl="0"/>
          <a:r>
            <a:rPr lang="en-IN" dirty="0" smtClean="0"/>
            <a:t>Prediction model  based on regression</a:t>
          </a:r>
          <a:endParaRPr lang="en-IN" dirty="0"/>
        </a:p>
      </dgm:t>
    </dgm:pt>
    <dgm:pt modelId="{62CDDF0B-CEE3-4B8F-901C-C8D5218FB721}" type="parTrans" cxnId="{8C847297-5828-4571-8A03-C43BBE920B1B}">
      <dgm:prSet/>
      <dgm:spPr/>
      <dgm:t>
        <a:bodyPr/>
        <a:lstStyle/>
        <a:p>
          <a:endParaRPr lang="en-IN"/>
        </a:p>
      </dgm:t>
    </dgm:pt>
    <dgm:pt modelId="{28D61A5D-F023-4577-8F27-6E9ABD1A107F}" type="sibTrans" cxnId="{8C847297-5828-4571-8A03-C43BBE920B1B}">
      <dgm:prSet/>
      <dgm:spPr/>
      <dgm:t>
        <a:bodyPr/>
        <a:lstStyle/>
        <a:p>
          <a:endParaRPr lang="en-IN"/>
        </a:p>
      </dgm:t>
    </dgm:pt>
    <dgm:pt modelId="{C440B1D9-3363-4CB0-BF8F-A5BFC58DF8BE}">
      <dgm:prSet/>
      <dgm:spPr/>
      <dgm:t>
        <a:bodyPr/>
        <a:lstStyle/>
        <a:p>
          <a:pPr rtl="0"/>
          <a:r>
            <a:rPr lang="en-IN" dirty="0" smtClean="0"/>
            <a:t>Mismatch due to various methodologies</a:t>
          </a:r>
          <a:endParaRPr lang="en-IN" dirty="0"/>
        </a:p>
      </dgm:t>
    </dgm:pt>
    <dgm:pt modelId="{FE27BC5C-A2EA-4221-B613-5C0BFB110037}" type="parTrans" cxnId="{25E7CB45-20F1-4B52-9048-317C40E1FA87}">
      <dgm:prSet/>
      <dgm:spPr/>
      <dgm:t>
        <a:bodyPr/>
        <a:lstStyle/>
        <a:p>
          <a:endParaRPr lang="en-IN"/>
        </a:p>
      </dgm:t>
    </dgm:pt>
    <dgm:pt modelId="{16C8C45E-F7C2-4670-83E6-F805360DC969}" type="sibTrans" cxnId="{25E7CB45-20F1-4B52-9048-317C40E1FA87}">
      <dgm:prSet/>
      <dgm:spPr/>
      <dgm:t>
        <a:bodyPr/>
        <a:lstStyle/>
        <a:p>
          <a:endParaRPr lang="en-IN"/>
        </a:p>
      </dgm:t>
    </dgm:pt>
    <dgm:pt modelId="{CE9C8789-F90A-40DD-A5D4-A473EABBA068}">
      <dgm:prSet/>
      <dgm:spPr/>
      <dgm:t>
        <a:bodyPr/>
        <a:lstStyle/>
        <a:p>
          <a:pPr rtl="0"/>
          <a:r>
            <a:rPr lang="en-IN" dirty="0" smtClean="0"/>
            <a:t>Missing data and outliers</a:t>
          </a:r>
          <a:endParaRPr lang="en-IN" dirty="0"/>
        </a:p>
      </dgm:t>
    </dgm:pt>
    <dgm:pt modelId="{FDC2478E-7ADE-4733-BEAB-D66C0B236F9B}" type="parTrans" cxnId="{2CD5D82F-3BD3-48DE-9C1C-8DF8C3EB0397}">
      <dgm:prSet/>
      <dgm:spPr/>
      <dgm:t>
        <a:bodyPr/>
        <a:lstStyle/>
        <a:p>
          <a:endParaRPr lang="en-IN"/>
        </a:p>
      </dgm:t>
    </dgm:pt>
    <dgm:pt modelId="{3310C2DF-00E5-4872-B57F-8B19C8FC1D3A}" type="sibTrans" cxnId="{2CD5D82F-3BD3-48DE-9C1C-8DF8C3EB0397}">
      <dgm:prSet/>
      <dgm:spPr/>
      <dgm:t>
        <a:bodyPr/>
        <a:lstStyle/>
        <a:p>
          <a:endParaRPr lang="en-IN"/>
        </a:p>
      </dgm:t>
    </dgm:pt>
    <dgm:pt modelId="{666210B8-DF40-46ED-B267-D2E57CD81366}">
      <dgm:prSet/>
      <dgm:spPr/>
      <dgm:t>
        <a:bodyPr/>
        <a:lstStyle/>
        <a:p>
          <a:pPr rtl="0"/>
          <a:r>
            <a:rPr lang="en-IN" dirty="0" smtClean="0"/>
            <a:t>Predict index for coming months and years</a:t>
          </a:r>
          <a:endParaRPr lang="en-IN" dirty="0"/>
        </a:p>
      </dgm:t>
    </dgm:pt>
    <dgm:pt modelId="{429D3B9D-EA6D-4F54-8AA8-EB9FC1ED395E}" type="parTrans" cxnId="{1BD67A81-2FE5-4211-9227-4B8C1122D2EF}">
      <dgm:prSet/>
      <dgm:spPr/>
      <dgm:t>
        <a:bodyPr/>
        <a:lstStyle/>
        <a:p>
          <a:endParaRPr lang="en-IN"/>
        </a:p>
      </dgm:t>
    </dgm:pt>
    <dgm:pt modelId="{12432A56-A34C-4A91-9DCD-40ABC4A68B95}" type="sibTrans" cxnId="{1BD67A81-2FE5-4211-9227-4B8C1122D2EF}">
      <dgm:prSet/>
      <dgm:spPr/>
      <dgm:t>
        <a:bodyPr/>
        <a:lstStyle/>
        <a:p>
          <a:endParaRPr lang="en-IN"/>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3"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3" presStyleCnt="5">
        <dgm:presLayoutVars>
          <dgm:bulletEnabled val="1"/>
        </dgm:presLayoutVars>
      </dgm:prSet>
      <dgm:spPr/>
      <dgm:t>
        <a:bodyPr/>
        <a:lstStyle/>
        <a:p>
          <a:endParaRPr lang="en-IN"/>
        </a:p>
      </dgm:t>
    </dgm:pt>
    <dgm:pt modelId="{D59C0B8F-6AA6-4455-B24A-7567A10DE187}" type="pres">
      <dgm:prSet presAssocID="{347DB783-3490-48E2-8392-7E09BFCB53DD}" presName="parentText" presStyleLbl="node1" presStyleIdx="4" presStyleCnt="5">
        <dgm:presLayoutVars>
          <dgm:chMax val="0"/>
          <dgm:bulletEnabled val="1"/>
        </dgm:presLayoutVars>
      </dgm:prSet>
      <dgm:spPr/>
      <dgm:t>
        <a:bodyPr/>
        <a:lstStyle/>
        <a:p>
          <a:endParaRPr lang="en-IN"/>
        </a:p>
      </dgm:t>
    </dgm:pt>
    <dgm:pt modelId="{A199D7C6-4D94-48A4-B242-98259C3BF9E5}" type="pres">
      <dgm:prSet presAssocID="{347DB783-3490-48E2-8392-7E09BFCB53DD}" presName="childText" presStyleLbl="revTx" presStyleIdx="4" presStyleCnt="5">
        <dgm:presLayoutVars>
          <dgm:bulletEnabled val="1"/>
        </dgm:presLayoutVars>
      </dgm:prSet>
      <dgm:spPr/>
      <dgm:t>
        <a:bodyPr/>
        <a:lstStyle/>
        <a:p>
          <a:endParaRPr lang="en-IN"/>
        </a:p>
      </dgm:t>
    </dgm:pt>
  </dgm:ptLst>
  <dgm:cxnLst>
    <dgm:cxn modelId="{7FC325E1-1204-4CEF-B4CB-C29D5780D078}" type="presOf" srcId="{590D8203-0639-43CC-9386-BDB37FDE234D}" destId="{3F03623C-0B7F-4F5B-BBC2-461039685B2A}" srcOrd="0" destOrd="0" presId="urn:microsoft.com/office/officeart/2005/8/layout/vList2"/>
    <dgm:cxn modelId="{DDEE5932-F962-4A3F-BC64-E941879E4C91}" type="presOf" srcId="{B2A178AB-88D5-4DA9-B876-33ED6143CC32}" destId="{03C52F95-AB6B-4A5C-BDEC-193A327508AC}" srcOrd="0" destOrd="0" presId="urn:microsoft.com/office/officeart/2005/8/layout/vList2"/>
    <dgm:cxn modelId="{6726ADCC-C87B-45E3-8A2D-77F8E0BA3036}" type="presOf" srcId="{424212C6-5E61-410D-9D90-B850E227F4AA}" destId="{17974783-4B82-4BB4-BBA6-E4A0F27BB199}" srcOrd="0" destOrd="0" presId="urn:microsoft.com/office/officeart/2005/8/layout/vList2"/>
    <dgm:cxn modelId="{E64DD49A-BA1A-4071-AE6F-BD5A1B1BCAA3}" srcId="{74E250B1-8081-4196-A9B4-352DACE2029E}" destId="{2F222F83-5640-470E-BC5C-C721B50E333F}" srcOrd="0" destOrd="0" parTransId="{CB730E98-8EE6-450D-812A-C89E271732ED}" sibTransId="{4AE7A700-10B4-4908-8671-C99FAA3D14EE}"/>
    <dgm:cxn modelId="{1E8AE36A-13AF-46DA-B712-741A81BCE086}" srcId="{19EF6B26-3EA5-4361-A34F-A56A9AC188B7}" destId="{94677B39-6DFC-4630-8436-BEAFA51642A9}" srcOrd="0" destOrd="0" parTransId="{F78DB343-28E0-4467-AF52-DD4C5C5AACDE}" sibTransId="{1EE70AC7-459C-4F95-9AA2-23160E9D5A79}"/>
    <dgm:cxn modelId="{C1D05F88-B94C-4BFA-92EC-2CA01B4CB3F7}" srcId="{1D295642-940D-4CCD-BBD1-7ABBA78C5440}" destId="{A7450E1C-0387-4D39-BBFE-425FAE6699D5}" srcOrd="0" destOrd="0" parTransId="{D719AC64-FAC5-45D2-915C-FEC004087DDB}" sibTransId="{4AE926C3-68FB-46B5-87AB-5A361227C26D}"/>
    <dgm:cxn modelId="{1BD67A81-2FE5-4211-9227-4B8C1122D2EF}" srcId="{19EF6B26-3EA5-4361-A34F-A56A9AC188B7}" destId="{666210B8-DF40-46ED-B267-D2E57CD81366}" srcOrd="1" destOrd="0" parTransId="{429D3B9D-EA6D-4F54-8AA8-EB9FC1ED395E}" sibTransId="{12432A56-A34C-4A91-9DCD-40ABC4A68B95}"/>
    <dgm:cxn modelId="{A554CE9F-B168-4E1F-B6E1-8F390F7C4BC1}" type="presOf" srcId="{67614E44-51A0-4136-A5C9-1818251F3B6E}" destId="{A199D7C6-4D94-48A4-B242-98259C3BF9E5}" srcOrd="0" destOrd="2" presId="urn:microsoft.com/office/officeart/2005/8/layout/vList2"/>
    <dgm:cxn modelId="{C9A786BA-3905-4DB0-87CB-57546128D22E}" type="presOf" srcId="{19EF6B26-3EA5-4361-A34F-A56A9AC188B7}" destId="{1481D6E0-D717-426F-8D14-D32F7EDC07AC}" srcOrd="0" destOrd="0" presId="urn:microsoft.com/office/officeart/2005/8/layout/vList2"/>
    <dgm:cxn modelId="{75D445ED-6788-4864-8DC4-7D3707F0ED26}" type="presOf" srcId="{94677B39-6DFC-4630-8436-BEAFA51642A9}" destId="{8B3F9CC7-56BC-41C6-B1EC-3C83F8EFE6C6}" srcOrd="0" destOrd="0" presId="urn:microsoft.com/office/officeart/2005/8/layout/vList2"/>
    <dgm:cxn modelId="{5330FF5A-BBED-4DD0-AC72-B9DC547DFB8A}" type="presOf" srcId="{CE9C8789-F90A-40DD-A5D4-A473EABBA068}" destId="{03C52F95-AB6B-4A5C-BDEC-193A327508AC}" srcOrd="0" destOrd="2" presId="urn:microsoft.com/office/officeart/2005/8/layout/vList2"/>
    <dgm:cxn modelId="{82E81E62-D717-4109-A40E-36DD5D9BDA7D}" type="presOf" srcId="{74E250B1-8081-4196-A9B4-352DACE2029E}" destId="{623D157A-ADFC-4093-9D36-5C2DDCD85643}" srcOrd="0" destOrd="0" presId="urn:microsoft.com/office/officeart/2005/8/layout/vList2"/>
    <dgm:cxn modelId="{0BA3145C-D172-45C7-ADEB-CB748F0A4CCF}" srcId="{74E250B1-8081-4196-A9B4-352DACE2029E}" destId="{347DB783-3490-48E2-8392-7E09BFCB53DD}" srcOrd="4" destOrd="0" parTransId="{89B68933-1888-4F22-9F70-B86DC5B666F5}" sibTransId="{43C7696B-0774-49FC-B449-670D6465ED3A}"/>
    <dgm:cxn modelId="{8C847297-5828-4571-8A03-C43BBE920B1B}" srcId="{347DB783-3490-48E2-8392-7E09BFCB53DD}" destId="{67614E44-51A0-4136-A5C9-1818251F3B6E}" srcOrd="2" destOrd="0" parTransId="{62CDDF0B-CEE3-4B8F-901C-C8D5218FB721}" sibTransId="{28D61A5D-F023-4577-8F27-6E9ABD1A107F}"/>
    <dgm:cxn modelId="{B10B7B59-D5AA-448B-B226-F3D352748B5E}" type="presOf" srcId="{347DB783-3490-48E2-8392-7E09BFCB53DD}" destId="{D59C0B8F-6AA6-4455-B24A-7567A10DE187}" srcOrd="0" destOrd="0" presId="urn:microsoft.com/office/officeart/2005/8/layout/vList2"/>
    <dgm:cxn modelId="{ECDCFC9D-9945-4BC4-AE58-BB044072CB8B}" srcId="{424212C6-5E61-410D-9D90-B850E227F4AA}" destId="{B2A178AB-88D5-4DA9-B876-33ED6143CC32}" srcOrd="0" destOrd="0" parTransId="{B222E838-5522-492D-BC5A-B0E42A743B6C}" sibTransId="{DEC362D2-BE0A-4FA7-A8A6-083A86D503BD}"/>
    <dgm:cxn modelId="{EFC96079-243C-43A9-81BF-87562B949AE1}" srcId="{74E250B1-8081-4196-A9B4-352DACE2029E}" destId="{1D295642-940D-4CCD-BBD1-7ABBA78C5440}" srcOrd="1" destOrd="0" parTransId="{E2A2F1A2-E8C3-43F8-8EFF-611012D3073A}" sibTransId="{7990B8BD-CD3F-4CBD-894A-433A45539CCE}"/>
    <dgm:cxn modelId="{ED2ACD0E-0EA5-45FF-AE28-9E3D8D615F66}" srcId="{2F222F83-5640-470E-BC5C-C721B50E333F}" destId="{590D8203-0639-43CC-9386-BDB37FDE234D}" srcOrd="0" destOrd="0" parTransId="{30090188-A315-4742-8BA4-A5E7C8D3F49C}" sibTransId="{2186627E-B434-4874-B775-9E23B94AB21A}"/>
    <dgm:cxn modelId="{BC667038-1E95-4080-A86F-CC8C33476EA9}" type="presOf" srcId="{666210B8-DF40-46ED-B267-D2E57CD81366}" destId="{8B3F9CC7-56BC-41C6-B1EC-3C83F8EFE6C6}" srcOrd="0" destOrd="1" presId="urn:microsoft.com/office/officeart/2005/8/layout/vList2"/>
    <dgm:cxn modelId="{9F68887A-E426-43FD-B961-8700964209DF}" type="presOf" srcId="{1D295642-940D-4CCD-BBD1-7ABBA78C5440}" destId="{91FC3327-223D-42D8-843B-0968BE5CC7D4}" srcOrd="0" destOrd="0" presId="urn:microsoft.com/office/officeart/2005/8/layout/vList2"/>
    <dgm:cxn modelId="{EE5E3169-98B9-4447-A6E5-50C48E2999C9}" srcId="{74E250B1-8081-4196-A9B4-352DACE2029E}" destId="{19EF6B26-3EA5-4361-A34F-A56A9AC188B7}" srcOrd="3" destOrd="0" parTransId="{9C04D6E7-7EE1-4A4B-BF9F-43FE323B491A}" sibTransId="{61A1BF89-72CF-4D26-8666-E9202B9B6F20}"/>
    <dgm:cxn modelId="{14193EA9-E642-46C8-81EE-7FDC45F1173E}" srcId="{347DB783-3490-48E2-8392-7E09BFCB53DD}" destId="{4BB46EA9-5FAE-4908-BB45-ED0AD7A50AA2}" srcOrd="0" destOrd="0" parTransId="{944CA410-DF16-476E-A371-8A5E4DE78788}" sibTransId="{1BFBBBE9-4690-4D20-9FE3-B9B8DDEBE346}"/>
    <dgm:cxn modelId="{2CD5D82F-3BD3-48DE-9C1C-8DF8C3EB0397}" srcId="{424212C6-5E61-410D-9D90-B850E227F4AA}" destId="{CE9C8789-F90A-40DD-A5D4-A473EABBA068}" srcOrd="2" destOrd="0" parTransId="{FDC2478E-7ADE-4733-BEAB-D66C0B236F9B}" sibTransId="{3310C2DF-00E5-4872-B57F-8B19C8FC1D3A}"/>
    <dgm:cxn modelId="{25E7CB45-20F1-4B52-9048-317C40E1FA87}" srcId="{424212C6-5E61-410D-9D90-B850E227F4AA}" destId="{C440B1D9-3363-4CB0-BF8F-A5BFC58DF8BE}" srcOrd="1" destOrd="0" parTransId="{FE27BC5C-A2EA-4221-B613-5C0BFB110037}" sibTransId="{16C8C45E-F7C2-4670-83E6-F805360DC969}"/>
    <dgm:cxn modelId="{BE2559A4-C0FD-475E-AD20-277DF292A3B2}" type="presOf" srcId="{A7450E1C-0387-4D39-BBFE-425FAE6699D5}" destId="{29E8569D-A3A8-4A58-A028-6B68475F54E0}" srcOrd="0" destOrd="0" presId="urn:microsoft.com/office/officeart/2005/8/layout/vList2"/>
    <dgm:cxn modelId="{C685D689-AEE1-4C78-AD1F-763CD4FEAED9}" type="presOf" srcId="{2F222F83-5640-470E-BC5C-C721B50E333F}" destId="{69FF53AC-BF38-4410-87E6-0D9B1DA9CACE}" srcOrd="0" destOrd="0" presId="urn:microsoft.com/office/officeart/2005/8/layout/vList2"/>
    <dgm:cxn modelId="{D2004C92-3CE4-4B9A-BE27-435C6A0365A8}" srcId="{347DB783-3490-48E2-8392-7E09BFCB53DD}" destId="{72303FAE-BA68-46D5-BD6D-5F3A6FF0469D}" srcOrd="1" destOrd="0" parTransId="{FF684C23-8C9B-4089-81FA-E843ED53803F}" sibTransId="{EF50EE13-CEC8-4305-9C80-9656FCA51CFE}"/>
    <dgm:cxn modelId="{5541BE3E-0217-4926-B894-1316757DA72B}" type="presOf" srcId="{72303FAE-BA68-46D5-BD6D-5F3A6FF0469D}" destId="{A199D7C6-4D94-48A4-B242-98259C3BF9E5}" srcOrd="0" destOrd="1" presId="urn:microsoft.com/office/officeart/2005/8/layout/vList2"/>
    <dgm:cxn modelId="{EC077D7E-CB95-42FC-B07E-1AA473C01C62}" type="presOf" srcId="{4BB46EA9-5FAE-4908-BB45-ED0AD7A50AA2}" destId="{A199D7C6-4D94-48A4-B242-98259C3BF9E5}" srcOrd="0" destOrd="0" presId="urn:microsoft.com/office/officeart/2005/8/layout/vList2"/>
    <dgm:cxn modelId="{D5A15E54-2551-4579-86F8-405F69A8F291}" type="presOf" srcId="{C440B1D9-3363-4CB0-BF8F-A5BFC58DF8BE}" destId="{03C52F95-AB6B-4A5C-BDEC-193A327508AC}" srcOrd="0" destOrd="1"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6DBE5B5F-145C-424B-9BF5-5A9DBB5CE6C6}" type="presParOf" srcId="{623D157A-ADFC-4093-9D36-5C2DDCD85643}" destId="{69FF53AC-BF38-4410-87E6-0D9B1DA9CACE}" srcOrd="0" destOrd="0" presId="urn:microsoft.com/office/officeart/2005/8/layout/vList2"/>
    <dgm:cxn modelId="{EB0AE869-4B4C-420C-B719-78420483D947}" type="presParOf" srcId="{623D157A-ADFC-4093-9D36-5C2DDCD85643}" destId="{3F03623C-0B7F-4F5B-BBC2-461039685B2A}" srcOrd="1" destOrd="0" presId="urn:microsoft.com/office/officeart/2005/8/layout/vList2"/>
    <dgm:cxn modelId="{9F21860F-EF29-441A-B6B8-CD8E6E30A0A4}" type="presParOf" srcId="{623D157A-ADFC-4093-9D36-5C2DDCD85643}" destId="{91FC3327-223D-42D8-843B-0968BE5CC7D4}" srcOrd="2" destOrd="0" presId="urn:microsoft.com/office/officeart/2005/8/layout/vList2"/>
    <dgm:cxn modelId="{F628DC57-B32F-4A79-AB54-45F46FBA3C3F}" type="presParOf" srcId="{623D157A-ADFC-4093-9D36-5C2DDCD85643}" destId="{29E8569D-A3A8-4A58-A028-6B68475F54E0}" srcOrd="3" destOrd="0" presId="urn:microsoft.com/office/officeart/2005/8/layout/vList2"/>
    <dgm:cxn modelId="{A08365F5-E7F8-4210-A4C9-C4695AD399AC}" type="presParOf" srcId="{623D157A-ADFC-4093-9D36-5C2DDCD85643}" destId="{17974783-4B82-4BB4-BBA6-E4A0F27BB199}" srcOrd="4" destOrd="0" presId="urn:microsoft.com/office/officeart/2005/8/layout/vList2"/>
    <dgm:cxn modelId="{4FF966E1-52C7-443D-BC63-492A793DA4E6}" type="presParOf" srcId="{623D157A-ADFC-4093-9D36-5C2DDCD85643}" destId="{03C52F95-AB6B-4A5C-BDEC-193A327508AC}" srcOrd="5" destOrd="0" presId="urn:microsoft.com/office/officeart/2005/8/layout/vList2"/>
    <dgm:cxn modelId="{B79E820E-3940-4042-8C4D-7E00858A9520}" type="presParOf" srcId="{623D157A-ADFC-4093-9D36-5C2DDCD85643}" destId="{1481D6E0-D717-426F-8D14-D32F7EDC07AC}" srcOrd="6" destOrd="0" presId="urn:microsoft.com/office/officeart/2005/8/layout/vList2"/>
    <dgm:cxn modelId="{D29996E0-FFFA-47C3-B15D-2270E28DE360}" type="presParOf" srcId="{623D157A-ADFC-4093-9D36-5C2DDCD85643}" destId="{8B3F9CC7-56BC-41C6-B1EC-3C83F8EFE6C6}" srcOrd="7" destOrd="0" presId="urn:microsoft.com/office/officeart/2005/8/layout/vList2"/>
    <dgm:cxn modelId="{3119E17F-B067-4F0D-8465-C86FBF04DD9F}" type="presParOf" srcId="{623D157A-ADFC-4093-9D36-5C2DDCD85643}" destId="{D59C0B8F-6AA6-4455-B24A-7567A10DE187}" srcOrd="8" destOrd="0" presId="urn:microsoft.com/office/officeart/2005/8/layout/vList2"/>
    <dgm:cxn modelId="{CC52DCCC-3911-4298-9219-BAB626F57720}" type="presParOf" srcId="{623D157A-ADFC-4093-9D36-5C2DDCD85643}" destId="{A199D7C6-4D94-48A4-B242-98259C3BF9E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4D66C2E-E802-469C-B459-064A60F9B8D1}"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IN"/>
        </a:p>
      </dgm:t>
    </dgm:pt>
    <dgm:pt modelId="{67584FCF-328D-413C-94B9-5F30AF66A119}">
      <dgm:prSet/>
      <dgm:spPr>
        <a:noFill/>
      </dgm:spPr>
      <dgm:t>
        <a:bodyPr/>
        <a:lstStyle/>
        <a:p>
          <a:pPr algn="ctr" rtl="0"/>
          <a:r>
            <a:rPr lang="en-IN" dirty="0" smtClean="0">
              <a:solidFill>
                <a:schemeClr val="tx1"/>
              </a:solidFill>
            </a:rPr>
            <a:t>Unstructured Image Data</a:t>
          </a:r>
          <a:endParaRPr lang="en-IN" dirty="0">
            <a:solidFill>
              <a:schemeClr val="tx1"/>
            </a:solidFill>
          </a:endParaRPr>
        </a:p>
      </dgm:t>
    </dgm:pt>
    <dgm:pt modelId="{AC677167-2A5B-4B3A-B4CD-885B247CE374}" type="parTrans" cxnId="{B1B826F2-ABFD-44F6-95EF-BD280C79C28C}">
      <dgm:prSet/>
      <dgm:spPr/>
      <dgm:t>
        <a:bodyPr/>
        <a:lstStyle/>
        <a:p>
          <a:pPr algn="ctr"/>
          <a:endParaRPr lang="en-IN"/>
        </a:p>
      </dgm:t>
    </dgm:pt>
    <dgm:pt modelId="{DC378E16-2756-4A0B-8522-DCE0384BA3A4}" type="sibTrans" cxnId="{B1B826F2-ABFD-44F6-95EF-BD280C79C28C}">
      <dgm:prSet/>
      <dgm:spPr/>
      <dgm:t>
        <a:bodyPr/>
        <a:lstStyle/>
        <a:p>
          <a:pPr algn="ctr"/>
          <a:endParaRPr lang="en-IN"/>
        </a:p>
      </dgm:t>
    </dgm:pt>
    <dgm:pt modelId="{0379A6D3-65F9-450A-8223-B40106C22A7F}" type="pres">
      <dgm:prSet presAssocID="{04D66C2E-E802-469C-B459-064A60F9B8D1}" presName="linear" presStyleCnt="0">
        <dgm:presLayoutVars>
          <dgm:dir/>
          <dgm:resizeHandles val="exact"/>
        </dgm:presLayoutVars>
      </dgm:prSet>
      <dgm:spPr/>
      <dgm:t>
        <a:bodyPr/>
        <a:lstStyle/>
        <a:p>
          <a:endParaRPr lang="en-IN"/>
        </a:p>
      </dgm:t>
    </dgm:pt>
    <dgm:pt modelId="{694672C8-DCDD-4649-A65F-001C34FB5C62}" type="pres">
      <dgm:prSet presAssocID="{67584FCF-328D-413C-94B9-5F30AF66A119}" presName="comp" presStyleCnt="0"/>
      <dgm:spPr/>
    </dgm:pt>
    <dgm:pt modelId="{0B5A2D94-CC7E-4BB3-87BE-6E5EA422C371}" type="pres">
      <dgm:prSet presAssocID="{67584FCF-328D-413C-94B9-5F30AF66A119}" presName="box" presStyleLbl="node1" presStyleIdx="0" presStyleCnt="1"/>
      <dgm:spPr/>
      <dgm:t>
        <a:bodyPr/>
        <a:lstStyle/>
        <a:p>
          <a:endParaRPr lang="en-IN"/>
        </a:p>
      </dgm:t>
    </dgm:pt>
    <dgm:pt modelId="{3DB02A92-856A-40AD-ADAD-AC4545B85BEF}" type="pres">
      <dgm:prSet presAssocID="{67584FCF-328D-413C-94B9-5F30AF66A119}" presName="img" presStyleLbl="fgImgPlace1" presStyleIdx="0" presStyleCnt="1" custScaleX="75057"/>
      <dgm:spPr>
        <a:blipFill rotWithShape="1">
          <a:blip xmlns:r="http://schemas.openxmlformats.org/officeDocument/2006/relationships" r:embed="rId1"/>
          <a:stretch>
            <a:fillRect/>
          </a:stretch>
        </a:blipFill>
      </dgm:spPr>
    </dgm:pt>
    <dgm:pt modelId="{04C7BDC1-8826-46EF-8EAC-54027E12709B}" type="pres">
      <dgm:prSet presAssocID="{67584FCF-328D-413C-94B9-5F30AF66A119}" presName="text" presStyleLbl="node1" presStyleIdx="0" presStyleCnt="1">
        <dgm:presLayoutVars>
          <dgm:bulletEnabled val="1"/>
        </dgm:presLayoutVars>
      </dgm:prSet>
      <dgm:spPr/>
      <dgm:t>
        <a:bodyPr/>
        <a:lstStyle/>
        <a:p>
          <a:endParaRPr lang="en-IN"/>
        </a:p>
      </dgm:t>
    </dgm:pt>
  </dgm:ptLst>
  <dgm:cxnLst>
    <dgm:cxn modelId="{A37FFFA6-A3C7-4F34-9BCF-28BFFDC40470}" type="presOf" srcId="{67584FCF-328D-413C-94B9-5F30AF66A119}" destId="{0B5A2D94-CC7E-4BB3-87BE-6E5EA422C371}" srcOrd="0" destOrd="0" presId="urn:microsoft.com/office/officeart/2005/8/layout/vList4"/>
    <dgm:cxn modelId="{B1B826F2-ABFD-44F6-95EF-BD280C79C28C}" srcId="{04D66C2E-E802-469C-B459-064A60F9B8D1}" destId="{67584FCF-328D-413C-94B9-5F30AF66A119}" srcOrd="0" destOrd="0" parTransId="{AC677167-2A5B-4B3A-B4CD-885B247CE374}" sibTransId="{DC378E16-2756-4A0B-8522-DCE0384BA3A4}"/>
    <dgm:cxn modelId="{11A3E890-7620-4686-8C9F-BD32F72B9E0B}" type="presOf" srcId="{67584FCF-328D-413C-94B9-5F30AF66A119}" destId="{04C7BDC1-8826-46EF-8EAC-54027E12709B}" srcOrd="1" destOrd="0" presId="urn:microsoft.com/office/officeart/2005/8/layout/vList4"/>
    <dgm:cxn modelId="{DA6C8853-BDB1-4E64-A909-649284021636}" type="presOf" srcId="{04D66C2E-E802-469C-B459-064A60F9B8D1}" destId="{0379A6D3-65F9-450A-8223-B40106C22A7F}" srcOrd="0" destOrd="0" presId="urn:microsoft.com/office/officeart/2005/8/layout/vList4"/>
    <dgm:cxn modelId="{4D66FCF1-5496-4595-989E-413953E83F1F}" type="presParOf" srcId="{0379A6D3-65F9-450A-8223-B40106C22A7F}" destId="{694672C8-DCDD-4649-A65F-001C34FB5C62}" srcOrd="0" destOrd="0" presId="urn:microsoft.com/office/officeart/2005/8/layout/vList4"/>
    <dgm:cxn modelId="{DA6DF94E-5D3E-4C34-9456-B50EC220C5A7}" type="presParOf" srcId="{694672C8-DCDD-4649-A65F-001C34FB5C62}" destId="{0B5A2D94-CC7E-4BB3-87BE-6E5EA422C371}" srcOrd="0" destOrd="0" presId="urn:microsoft.com/office/officeart/2005/8/layout/vList4"/>
    <dgm:cxn modelId="{125784EC-9B2B-41FE-B9CF-D306E4A99B10}" type="presParOf" srcId="{694672C8-DCDD-4649-A65F-001C34FB5C62}" destId="{3DB02A92-856A-40AD-ADAD-AC4545B85BEF}" srcOrd="1" destOrd="0" presId="urn:microsoft.com/office/officeart/2005/8/layout/vList4"/>
    <dgm:cxn modelId="{33FA2B8E-87DA-4C0A-BDD6-146B4F2F3FD2}" type="presParOf" srcId="{694672C8-DCDD-4649-A65F-001C34FB5C62}" destId="{04C7BDC1-8826-46EF-8EAC-54027E12709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dgm:spPr/>
      <dgm:t>
        <a:bodyPr/>
        <a:lstStyle/>
        <a:p>
          <a:pPr rtl="0"/>
          <a:r>
            <a:rPr lang="en-US" smtClean="0"/>
            <a:t>Customer </a:t>
          </a:r>
          <a:endParaRPr lang="en-IN"/>
        </a:p>
      </dgm:t>
    </dgm:pt>
    <dgm:pt modelId="{CB730E98-8EE6-450D-812A-C89E271732ED}" type="parTrans" cxnId="{E64DD49A-BA1A-4071-AE6F-BD5A1B1BCAA3}">
      <dgm:prSet/>
      <dgm:spPr/>
      <dgm:t>
        <a:bodyPr/>
        <a:lstStyle/>
        <a:p>
          <a:endParaRPr lang="en-IN"/>
        </a:p>
      </dgm:t>
    </dgm:pt>
    <dgm:pt modelId="{4AE7A700-10B4-4908-8671-C99FAA3D14EE}" type="sibTrans" cxnId="{E64DD49A-BA1A-4071-AE6F-BD5A1B1BCAA3}">
      <dgm:prSet/>
      <dgm:spPr/>
      <dgm:t>
        <a:bodyPr/>
        <a:lstStyle/>
        <a:p>
          <a:endParaRPr lang="en-IN"/>
        </a:p>
      </dgm:t>
    </dgm:pt>
    <dgm:pt modelId="{590D8203-0639-43CC-9386-BDB37FDE234D}">
      <dgm:prSet/>
      <dgm:spPr/>
      <dgm:t>
        <a:bodyPr/>
        <a:lstStyle/>
        <a:p>
          <a:pPr rtl="0"/>
          <a:r>
            <a:rPr lang="en-IN" dirty="0" smtClean="0"/>
            <a:t>Bank in India</a:t>
          </a:r>
          <a:endParaRPr lang="en-IN" dirty="0"/>
        </a:p>
      </dgm:t>
    </dgm:pt>
    <dgm:pt modelId="{30090188-A315-4742-8BA4-A5E7C8D3F49C}" type="parTrans" cxnId="{ED2ACD0E-0EA5-45FF-AE28-9E3D8D615F66}">
      <dgm:prSet/>
      <dgm:spPr/>
      <dgm:t>
        <a:bodyPr/>
        <a:lstStyle/>
        <a:p>
          <a:endParaRPr lang="en-IN"/>
        </a:p>
      </dgm:t>
    </dgm:pt>
    <dgm:pt modelId="{2186627E-B434-4874-B775-9E23B94AB21A}" type="sibTrans" cxnId="{ED2ACD0E-0EA5-45FF-AE28-9E3D8D615F66}">
      <dgm:prSet/>
      <dgm:spPr/>
      <dgm:t>
        <a:bodyPr/>
        <a:lstStyle/>
        <a:p>
          <a:endParaRPr lang="en-IN"/>
        </a:p>
      </dgm:t>
    </dgm:pt>
    <dgm:pt modelId="{1D295642-940D-4CCD-BBD1-7ABBA78C5440}">
      <dgm:prSet/>
      <dgm:spPr/>
      <dgm:t>
        <a:bodyPr/>
        <a:lstStyle/>
        <a:p>
          <a:pPr rtl="0"/>
          <a:r>
            <a:rPr lang="en-US" dirty="0" smtClean="0"/>
            <a:t>Executive Summary </a:t>
          </a:r>
          <a:endParaRPr lang="en-IN" dirty="0"/>
        </a:p>
      </dgm:t>
    </dgm:pt>
    <dgm:pt modelId="{E2A2F1A2-E8C3-43F8-8EFF-611012D3073A}" type="parTrans" cxnId="{EFC96079-243C-43A9-81BF-87562B949AE1}">
      <dgm:prSet/>
      <dgm:spPr/>
      <dgm:t>
        <a:bodyPr/>
        <a:lstStyle/>
        <a:p>
          <a:endParaRPr lang="en-IN"/>
        </a:p>
      </dgm:t>
    </dgm:pt>
    <dgm:pt modelId="{7990B8BD-CD3F-4CBD-894A-433A45539CCE}" type="sibTrans" cxnId="{EFC96079-243C-43A9-81BF-87562B949AE1}">
      <dgm:prSet/>
      <dgm:spPr/>
      <dgm:t>
        <a:bodyPr/>
        <a:lstStyle/>
        <a:p>
          <a:endParaRPr lang="en-IN"/>
        </a:p>
      </dgm:t>
    </dgm:pt>
    <dgm:pt modelId="{A7450E1C-0387-4D39-BBFE-425FAE6699D5}">
      <dgm:prSet/>
      <dgm:spPr/>
      <dgm:t>
        <a:bodyPr/>
        <a:lstStyle/>
        <a:p>
          <a:pPr rtl="0"/>
          <a:r>
            <a:rPr lang="en-IN" dirty="0" smtClean="0"/>
            <a:t>Customer authentication based on face recognition of the customer</a:t>
          </a:r>
          <a:endParaRPr lang="en-IN" dirty="0"/>
        </a:p>
      </dgm:t>
    </dgm:pt>
    <dgm:pt modelId="{D719AC64-FAC5-45D2-915C-FEC004087DDB}" type="parTrans" cxnId="{C1D05F88-B94C-4BFA-92EC-2CA01B4CB3F7}">
      <dgm:prSet/>
      <dgm:spPr/>
      <dgm:t>
        <a:bodyPr/>
        <a:lstStyle/>
        <a:p>
          <a:endParaRPr lang="en-IN"/>
        </a:p>
      </dgm:t>
    </dgm:pt>
    <dgm:pt modelId="{4AE926C3-68FB-46B5-87AB-5A361227C26D}" type="sibTrans" cxnId="{C1D05F88-B94C-4BFA-92EC-2CA01B4CB3F7}">
      <dgm:prSet/>
      <dgm:spPr/>
      <dgm:t>
        <a:bodyPr/>
        <a:lstStyle/>
        <a:p>
          <a:endParaRPr lang="en-IN"/>
        </a:p>
      </dgm:t>
    </dgm:pt>
    <dgm:pt modelId="{424212C6-5E61-410D-9D90-B850E227F4AA}">
      <dgm:prSet/>
      <dgm:spPr/>
      <dgm:t>
        <a:bodyPr/>
        <a:lstStyle/>
        <a:p>
          <a:pPr rtl="0"/>
          <a:r>
            <a:rPr lang="en-US" dirty="0" smtClean="0"/>
            <a:t>Challenges</a:t>
          </a:r>
          <a:endParaRPr lang="en-IN" dirty="0"/>
        </a:p>
      </dgm:t>
    </dgm:pt>
    <dgm:pt modelId="{C12ECDBB-60A5-409D-BADC-D472E62995C0}" type="parTrans" cxnId="{648379AC-AF04-4014-90B9-4D11E31D8BF3}">
      <dgm:prSet/>
      <dgm:spPr/>
      <dgm:t>
        <a:bodyPr/>
        <a:lstStyle/>
        <a:p>
          <a:endParaRPr lang="en-IN"/>
        </a:p>
      </dgm:t>
    </dgm:pt>
    <dgm:pt modelId="{F3AD0CF3-9674-41E0-ADE4-D2720E4D8F8F}" type="sibTrans" cxnId="{648379AC-AF04-4014-90B9-4D11E31D8BF3}">
      <dgm:prSet/>
      <dgm:spPr/>
      <dgm:t>
        <a:bodyPr/>
        <a:lstStyle/>
        <a:p>
          <a:endParaRPr lang="en-IN"/>
        </a:p>
      </dgm:t>
    </dgm:pt>
    <dgm:pt modelId="{B2A178AB-88D5-4DA9-B876-33ED6143CC32}">
      <dgm:prSet/>
      <dgm:spPr/>
      <dgm:t>
        <a:bodyPr/>
        <a:lstStyle/>
        <a:p>
          <a:pPr rtl="0"/>
          <a:r>
            <a:rPr lang="en-IN" dirty="0" smtClean="0"/>
            <a:t>Face detection and recognition against stored face database</a:t>
          </a:r>
          <a:endParaRPr lang="en-IN" dirty="0"/>
        </a:p>
      </dgm:t>
    </dgm:pt>
    <dgm:pt modelId="{B222E838-5522-492D-BC5A-B0E42A743B6C}" type="parTrans" cxnId="{ECDCFC9D-9945-4BC4-AE58-BB044072CB8B}">
      <dgm:prSet/>
      <dgm:spPr/>
      <dgm:t>
        <a:bodyPr/>
        <a:lstStyle/>
        <a:p>
          <a:endParaRPr lang="en-IN"/>
        </a:p>
      </dgm:t>
    </dgm:pt>
    <dgm:pt modelId="{DEC362D2-BE0A-4FA7-A8A6-083A86D503BD}" type="sibTrans" cxnId="{ECDCFC9D-9945-4BC4-AE58-BB044072CB8B}">
      <dgm:prSet/>
      <dgm:spPr/>
      <dgm:t>
        <a:bodyPr/>
        <a:lstStyle/>
        <a:p>
          <a:endParaRPr lang="en-IN"/>
        </a:p>
      </dgm:t>
    </dgm:pt>
    <dgm:pt modelId="{19EF6B26-3EA5-4361-A34F-A56A9AC188B7}">
      <dgm:prSet/>
      <dgm:spPr/>
      <dgm:t>
        <a:bodyPr/>
        <a:lstStyle/>
        <a:p>
          <a:pPr rtl="0"/>
          <a:r>
            <a:rPr lang="en-US" dirty="0" smtClean="0"/>
            <a:t>Objective</a:t>
          </a:r>
          <a:endParaRPr lang="en-IN" dirty="0"/>
        </a:p>
      </dgm:t>
    </dgm:pt>
    <dgm:pt modelId="{9C04D6E7-7EE1-4A4B-BF9F-43FE323B491A}" type="parTrans" cxnId="{EE5E3169-98B9-4447-A6E5-50C48E2999C9}">
      <dgm:prSet/>
      <dgm:spPr/>
      <dgm:t>
        <a:bodyPr/>
        <a:lstStyle/>
        <a:p>
          <a:endParaRPr lang="en-IN"/>
        </a:p>
      </dgm:t>
    </dgm:pt>
    <dgm:pt modelId="{61A1BF89-72CF-4D26-8666-E9202B9B6F20}" type="sibTrans" cxnId="{EE5E3169-98B9-4447-A6E5-50C48E2999C9}">
      <dgm:prSet/>
      <dgm:spPr/>
      <dgm:t>
        <a:bodyPr/>
        <a:lstStyle/>
        <a:p>
          <a:endParaRPr lang="en-IN"/>
        </a:p>
      </dgm:t>
    </dgm:pt>
    <dgm:pt modelId="{94677B39-6DFC-4630-8436-BEAFA51642A9}">
      <dgm:prSet/>
      <dgm:spPr/>
      <dgm:t>
        <a:bodyPr/>
        <a:lstStyle/>
        <a:p>
          <a:pPr rtl="0"/>
          <a:r>
            <a:rPr lang="en-IN" dirty="0" smtClean="0"/>
            <a:t>Authenticate the live video having actual customer face</a:t>
          </a:r>
          <a:endParaRPr lang="en-IN" dirty="0"/>
        </a:p>
      </dgm:t>
    </dgm:pt>
    <dgm:pt modelId="{F78DB343-28E0-4467-AF52-DD4C5C5AACDE}" type="parTrans" cxnId="{1E8AE36A-13AF-46DA-B712-741A81BCE086}">
      <dgm:prSet/>
      <dgm:spPr/>
      <dgm:t>
        <a:bodyPr/>
        <a:lstStyle/>
        <a:p>
          <a:endParaRPr lang="en-IN"/>
        </a:p>
      </dgm:t>
    </dgm:pt>
    <dgm:pt modelId="{1EE70AC7-459C-4F95-9AA2-23160E9D5A79}" type="sibTrans" cxnId="{1E8AE36A-13AF-46DA-B712-741A81BCE086}">
      <dgm:prSet/>
      <dgm:spPr/>
      <dgm:t>
        <a:bodyPr/>
        <a:lstStyle/>
        <a:p>
          <a:endParaRPr lang="en-IN"/>
        </a:p>
      </dgm:t>
    </dgm:pt>
    <dgm:pt modelId="{347DB783-3490-48E2-8392-7E09BFCB53DD}">
      <dgm:prSet/>
      <dgm:spPr/>
      <dgm:t>
        <a:bodyPr/>
        <a:lstStyle/>
        <a:p>
          <a:pPr rtl="0"/>
          <a:r>
            <a:rPr lang="en-US" dirty="0" smtClean="0"/>
            <a:t>Solution Approach</a:t>
          </a:r>
          <a:endParaRPr lang="en-IN" dirty="0"/>
        </a:p>
      </dgm:t>
    </dgm:pt>
    <dgm:pt modelId="{89B68933-1888-4F22-9F70-B86DC5B666F5}" type="parTrans" cxnId="{0BA3145C-D172-45C7-ADEB-CB748F0A4CCF}">
      <dgm:prSet/>
      <dgm:spPr/>
      <dgm:t>
        <a:bodyPr/>
        <a:lstStyle/>
        <a:p>
          <a:endParaRPr lang="en-IN"/>
        </a:p>
      </dgm:t>
    </dgm:pt>
    <dgm:pt modelId="{43C7696B-0774-49FC-B449-670D6465ED3A}" type="sibTrans" cxnId="{0BA3145C-D172-45C7-ADEB-CB748F0A4CCF}">
      <dgm:prSet/>
      <dgm:spPr/>
      <dgm:t>
        <a:bodyPr/>
        <a:lstStyle/>
        <a:p>
          <a:endParaRPr lang="en-IN"/>
        </a:p>
      </dgm:t>
    </dgm:pt>
    <dgm:pt modelId="{4BB46EA9-5FAE-4908-BB45-ED0AD7A50AA2}">
      <dgm:prSet/>
      <dgm:spPr/>
      <dgm:t>
        <a:bodyPr/>
        <a:lstStyle/>
        <a:p>
          <a:pPr rtl="0"/>
          <a:r>
            <a:rPr lang="en-US" altLang="en-US" dirty="0" smtClean="0"/>
            <a:t>Use techniques like eye blinking to authenticate live video</a:t>
          </a:r>
          <a:endParaRPr lang="en-IN" dirty="0"/>
        </a:p>
      </dgm:t>
    </dgm:pt>
    <dgm:pt modelId="{944CA410-DF16-476E-A371-8A5E4DE78788}" type="parTrans" cxnId="{14193EA9-E642-46C8-81EE-7FDC45F1173E}">
      <dgm:prSet/>
      <dgm:spPr/>
      <dgm:t>
        <a:bodyPr/>
        <a:lstStyle/>
        <a:p>
          <a:endParaRPr lang="en-IN"/>
        </a:p>
      </dgm:t>
    </dgm:pt>
    <dgm:pt modelId="{1BFBBBE9-4690-4D20-9FE3-B9B8DDEBE346}" type="sibTrans" cxnId="{14193EA9-E642-46C8-81EE-7FDC45F1173E}">
      <dgm:prSet/>
      <dgm:spPr/>
      <dgm:t>
        <a:bodyPr/>
        <a:lstStyle/>
        <a:p>
          <a:endParaRPr lang="en-IN"/>
        </a:p>
      </dgm:t>
    </dgm:pt>
    <dgm:pt modelId="{72303FAE-BA68-46D5-BD6D-5F3A6FF0469D}">
      <dgm:prSet/>
      <dgm:spPr/>
      <dgm:t>
        <a:bodyPr/>
        <a:lstStyle/>
        <a:p>
          <a:pPr rtl="0"/>
          <a:r>
            <a:rPr lang="en-IN" dirty="0" smtClean="0"/>
            <a:t>Face detection from frames of the video</a:t>
          </a:r>
          <a:endParaRPr lang="en-IN" dirty="0"/>
        </a:p>
      </dgm:t>
    </dgm:pt>
    <dgm:pt modelId="{FF684C23-8C9B-4089-81FA-E843ED53803F}" type="parTrans" cxnId="{D2004C92-3CE4-4B9A-BE27-435C6A0365A8}">
      <dgm:prSet/>
      <dgm:spPr/>
      <dgm:t>
        <a:bodyPr/>
        <a:lstStyle/>
        <a:p>
          <a:endParaRPr lang="en-IN"/>
        </a:p>
      </dgm:t>
    </dgm:pt>
    <dgm:pt modelId="{EF50EE13-CEC8-4305-9C80-9656FCA51CFE}" type="sibTrans" cxnId="{D2004C92-3CE4-4B9A-BE27-435C6A0365A8}">
      <dgm:prSet/>
      <dgm:spPr/>
      <dgm:t>
        <a:bodyPr/>
        <a:lstStyle/>
        <a:p>
          <a:endParaRPr lang="en-IN"/>
        </a:p>
      </dgm:t>
    </dgm:pt>
    <dgm:pt modelId="{67614E44-51A0-4136-A5C9-1818251F3B6E}">
      <dgm:prSet/>
      <dgm:spPr/>
      <dgm:t>
        <a:bodyPr/>
        <a:lstStyle/>
        <a:p>
          <a:pPr rtl="0"/>
          <a:r>
            <a:rPr lang="en-IN" dirty="0" smtClean="0"/>
            <a:t>Presence of multiple faces </a:t>
          </a:r>
          <a:endParaRPr lang="en-IN" dirty="0"/>
        </a:p>
      </dgm:t>
    </dgm:pt>
    <dgm:pt modelId="{62CDDF0B-CEE3-4B8F-901C-C8D5218FB721}" type="parTrans" cxnId="{8C847297-5828-4571-8A03-C43BBE920B1B}">
      <dgm:prSet/>
      <dgm:spPr/>
      <dgm:t>
        <a:bodyPr/>
        <a:lstStyle/>
        <a:p>
          <a:endParaRPr lang="en-IN"/>
        </a:p>
      </dgm:t>
    </dgm:pt>
    <dgm:pt modelId="{28D61A5D-F023-4577-8F27-6E9ABD1A107F}" type="sibTrans" cxnId="{8C847297-5828-4571-8A03-C43BBE920B1B}">
      <dgm:prSet/>
      <dgm:spPr/>
      <dgm:t>
        <a:bodyPr/>
        <a:lstStyle/>
        <a:p>
          <a:endParaRPr lang="en-IN"/>
        </a:p>
      </dgm:t>
    </dgm:pt>
    <dgm:pt modelId="{C440B1D9-3363-4CB0-BF8F-A5BFC58DF8BE}">
      <dgm:prSet/>
      <dgm:spPr/>
      <dgm:t>
        <a:bodyPr/>
        <a:lstStyle/>
        <a:p>
          <a:pPr rtl="0"/>
          <a:r>
            <a:rPr lang="en-IN" dirty="0" smtClean="0"/>
            <a:t>Face detection from live video clip </a:t>
          </a:r>
          <a:endParaRPr lang="en-IN" dirty="0"/>
        </a:p>
      </dgm:t>
    </dgm:pt>
    <dgm:pt modelId="{FE27BC5C-A2EA-4221-B613-5C0BFB110037}" type="parTrans" cxnId="{25E7CB45-20F1-4B52-9048-317C40E1FA87}">
      <dgm:prSet/>
      <dgm:spPr/>
      <dgm:t>
        <a:bodyPr/>
        <a:lstStyle/>
        <a:p>
          <a:endParaRPr lang="en-IN"/>
        </a:p>
      </dgm:t>
    </dgm:pt>
    <dgm:pt modelId="{16C8C45E-F7C2-4670-83E6-F805360DC969}" type="sibTrans" cxnId="{25E7CB45-20F1-4B52-9048-317C40E1FA87}">
      <dgm:prSet/>
      <dgm:spPr/>
      <dgm:t>
        <a:bodyPr/>
        <a:lstStyle/>
        <a:p>
          <a:endParaRPr lang="en-IN"/>
        </a:p>
      </dgm:t>
    </dgm:pt>
    <dgm:pt modelId="{6BE7AC22-A967-4B84-9D5E-0BA424A06BFB}">
      <dgm:prSet/>
      <dgm:spPr/>
      <dgm:t>
        <a:bodyPr/>
        <a:lstStyle/>
        <a:p>
          <a:pPr rtl="0"/>
          <a:r>
            <a:rPr lang="en-IN" dirty="0" smtClean="0"/>
            <a:t>Detect the face and search for a possible match </a:t>
          </a:r>
          <a:endParaRPr lang="en-IN" dirty="0"/>
        </a:p>
      </dgm:t>
    </dgm:pt>
    <dgm:pt modelId="{851A69A5-9EDD-464E-BB1C-91B7A39E687F}" type="parTrans" cxnId="{5E58FB73-E90D-491E-9277-24C2299759F4}">
      <dgm:prSet/>
      <dgm:spPr/>
      <dgm:t>
        <a:bodyPr/>
        <a:lstStyle/>
        <a:p>
          <a:endParaRPr lang="en-IN"/>
        </a:p>
      </dgm:t>
    </dgm:pt>
    <dgm:pt modelId="{82BFC74B-8A42-4A73-93BE-817D05D6B42A}" type="sibTrans" cxnId="{5E58FB73-E90D-491E-9277-24C2299759F4}">
      <dgm:prSet/>
      <dgm:spPr/>
      <dgm:t>
        <a:bodyPr/>
        <a:lstStyle/>
        <a:p>
          <a:endParaRPr lang="en-IN"/>
        </a:p>
      </dgm:t>
    </dgm:pt>
    <dgm:pt modelId="{D8A9D715-2C5D-4E41-A2B5-600780CC5159}">
      <dgm:prSet/>
      <dgm:spPr/>
      <dgm:t>
        <a:bodyPr/>
        <a:lstStyle/>
        <a:p>
          <a:pPr rtl="0"/>
          <a:r>
            <a:rPr lang="en-IN" dirty="0" smtClean="0"/>
            <a:t>Face recognition</a:t>
          </a:r>
          <a:endParaRPr lang="en-IN" dirty="0"/>
        </a:p>
      </dgm:t>
    </dgm:pt>
    <dgm:pt modelId="{3475CAF7-4A3C-45DA-9644-03AD58C2077B}" type="parTrans" cxnId="{3A832221-00AE-41BF-BE85-F0B0E5715F99}">
      <dgm:prSet/>
      <dgm:spPr/>
      <dgm:t>
        <a:bodyPr/>
        <a:lstStyle/>
        <a:p>
          <a:endParaRPr lang="en-IN"/>
        </a:p>
      </dgm:t>
    </dgm:pt>
    <dgm:pt modelId="{F2284C54-59EC-4F02-82E5-857242D32A21}" type="sibTrans" cxnId="{3A832221-00AE-41BF-BE85-F0B0E5715F99}">
      <dgm:prSet/>
      <dgm:spPr/>
      <dgm:t>
        <a:bodyPr/>
        <a:lstStyle/>
        <a:p>
          <a:endParaRPr lang="en-IN"/>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3"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3" presStyleCnt="5">
        <dgm:presLayoutVars>
          <dgm:bulletEnabled val="1"/>
        </dgm:presLayoutVars>
      </dgm:prSet>
      <dgm:spPr/>
      <dgm:t>
        <a:bodyPr/>
        <a:lstStyle/>
        <a:p>
          <a:endParaRPr lang="en-IN"/>
        </a:p>
      </dgm:t>
    </dgm:pt>
    <dgm:pt modelId="{D59C0B8F-6AA6-4455-B24A-7567A10DE187}" type="pres">
      <dgm:prSet presAssocID="{347DB783-3490-48E2-8392-7E09BFCB53DD}" presName="parentText" presStyleLbl="node1" presStyleIdx="4" presStyleCnt="5">
        <dgm:presLayoutVars>
          <dgm:chMax val="0"/>
          <dgm:bulletEnabled val="1"/>
        </dgm:presLayoutVars>
      </dgm:prSet>
      <dgm:spPr/>
      <dgm:t>
        <a:bodyPr/>
        <a:lstStyle/>
        <a:p>
          <a:endParaRPr lang="en-IN"/>
        </a:p>
      </dgm:t>
    </dgm:pt>
    <dgm:pt modelId="{A199D7C6-4D94-48A4-B242-98259C3BF9E5}" type="pres">
      <dgm:prSet presAssocID="{347DB783-3490-48E2-8392-7E09BFCB53DD}" presName="childText" presStyleLbl="revTx" presStyleIdx="4" presStyleCnt="5">
        <dgm:presLayoutVars>
          <dgm:bulletEnabled val="1"/>
        </dgm:presLayoutVars>
      </dgm:prSet>
      <dgm:spPr/>
      <dgm:t>
        <a:bodyPr/>
        <a:lstStyle/>
        <a:p>
          <a:endParaRPr lang="en-IN"/>
        </a:p>
      </dgm:t>
    </dgm:pt>
  </dgm:ptLst>
  <dgm:cxnLst>
    <dgm:cxn modelId="{992CB7F1-A0DA-4AC8-A198-73E11FCDE1CB}" type="presOf" srcId="{6BE7AC22-A967-4B84-9D5E-0BA424A06BFB}" destId="{8B3F9CC7-56BC-41C6-B1EC-3C83F8EFE6C6}" srcOrd="0" destOrd="1" presId="urn:microsoft.com/office/officeart/2005/8/layout/vList2"/>
    <dgm:cxn modelId="{2AAC9132-2BD4-47E2-AB94-EBAE83C10575}" type="presOf" srcId="{94677B39-6DFC-4630-8436-BEAFA51642A9}" destId="{8B3F9CC7-56BC-41C6-B1EC-3C83F8EFE6C6}" srcOrd="0" destOrd="0" presId="urn:microsoft.com/office/officeart/2005/8/layout/vList2"/>
    <dgm:cxn modelId="{8C847297-5828-4571-8A03-C43BBE920B1B}" srcId="{347DB783-3490-48E2-8392-7E09BFCB53DD}" destId="{67614E44-51A0-4136-A5C9-1818251F3B6E}" srcOrd="2" destOrd="0" parTransId="{62CDDF0B-CEE3-4B8F-901C-C8D5218FB721}" sibTransId="{28D61A5D-F023-4577-8F27-6E9ABD1A107F}"/>
    <dgm:cxn modelId="{5E58FB73-E90D-491E-9277-24C2299759F4}" srcId="{19EF6B26-3EA5-4361-A34F-A56A9AC188B7}" destId="{6BE7AC22-A967-4B84-9D5E-0BA424A06BFB}" srcOrd="1" destOrd="0" parTransId="{851A69A5-9EDD-464E-BB1C-91B7A39E687F}" sibTransId="{82BFC74B-8A42-4A73-93BE-817D05D6B42A}"/>
    <dgm:cxn modelId="{6FB859C9-1340-4332-A0AF-AB5DCBE8D703}" type="presOf" srcId="{19EF6B26-3EA5-4361-A34F-A56A9AC188B7}" destId="{1481D6E0-D717-426F-8D14-D32F7EDC07AC}" srcOrd="0" destOrd="0" presId="urn:microsoft.com/office/officeart/2005/8/layout/vList2"/>
    <dgm:cxn modelId="{4105166F-57C4-4397-9E72-9B7E2C41747E}" type="presOf" srcId="{A7450E1C-0387-4D39-BBFE-425FAE6699D5}" destId="{29E8569D-A3A8-4A58-A028-6B68475F54E0}" srcOrd="0" destOrd="0" presId="urn:microsoft.com/office/officeart/2005/8/layout/vList2"/>
    <dgm:cxn modelId="{0BA3145C-D172-45C7-ADEB-CB748F0A4CCF}" srcId="{74E250B1-8081-4196-A9B4-352DACE2029E}" destId="{347DB783-3490-48E2-8392-7E09BFCB53DD}" srcOrd="4" destOrd="0" parTransId="{89B68933-1888-4F22-9F70-B86DC5B666F5}" sibTransId="{43C7696B-0774-49FC-B449-670D6465ED3A}"/>
    <dgm:cxn modelId="{1E8AE36A-13AF-46DA-B712-741A81BCE086}" srcId="{19EF6B26-3EA5-4361-A34F-A56A9AC188B7}" destId="{94677B39-6DFC-4630-8436-BEAFA51642A9}" srcOrd="0" destOrd="0" parTransId="{F78DB343-28E0-4467-AF52-DD4C5C5AACDE}" sibTransId="{1EE70AC7-459C-4F95-9AA2-23160E9D5A79}"/>
    <dgm:cxn modelId="{14193EA9-E642-46C8-81EE-7FDC45F1173E}" srcId="{347DB783-3490-48E2-8392-7E09BFCB53DD}" destId="{4BB46EA9-5FAE-4908-BB45-ED0AD7A50AA2}" srcOrd="0" destOrd="0" parTransId="{944CA410-DF16-476E-A371-8A5E4DE78788}" sibTransId="{1BFBBBE9-4690-4D20-9FE3-B9B8DDEBE346}"/>
    <dgm:cxn modelId="{C172B677-8CDF-4AE9-A178-761FAFE6A35B}" type="presOf" srcId="{347DB783-3490-48E2-8392-7E09BFCB53DD}" destId="{D59C0B8F-6AA6-4455-B24A-7567A10DE187}" srcOrd="0" destOrd="0" presId="urn:microsoft.com/office/officeart/2005/8/layout/vList2"/>
    <dgm:cxn modelId="{8AEC675C-9AA5-498D-9523-C0E5621FF8C9}" type="presOf" srcId="{C440B1D9-3363-4CB0-BF8F-A5BFC58DF8BE}" destId="{03C52F95-AB6B-4A5C-BDEC-193A327508AC}" srcOrd="0" destOrd="1" presId="urn:microsoft.com/office/officeart/2005/8/layout/vList2"/>
    <dgm:cxn modelId="{886A995A-F347-432E-9640-69462698EE99}" type="presOf" srcId="{D8A9D715-2C5D-4E41-A2B5-600780CC5159}" destId="{A199D7C6-4D94-48A4-B242-98259C3BF9E5}" srcOrd="0" destOrd="3" presId="urn:microsoft.com/office/officeart/2005/8/layout/vList2"/>
    <dgm:cxn modelId="{7B0F0B35-EFC8-45E3-8C2F-F253DCA1ED97}" type="presOf" srcId="{67614E44-51A0-4136-A5C9-1818251F3B6E}" destId="{A199D7C6-4D94-48A4-B242-98259C3BF9E5}" srcOrd="0" destOrd="2" presId="urn:microsoft.com/office/officeart/2005/8/layout/vList2"/>
    <dgm:cxn modelId="{EE5E3169-98B9-4447-A6E5-50C48E2999C9}" srcId="{74E250B1-8081-4196-A9B4-352DACE2029E}" destId="{19EF6B26-3EA5-4361-A34F-A56A9AC188B7}" srcOrd="3" destOrd="0" parTransId="{9C04D6E7-7EE1-4A4B-BF9F-43FE323B491A}" sibTransId="{61A1BF89-72CF-4D26-8666-E9202B9B6F20}"/>
    <dgm:cxn modelId="{FCE3CE5F-C6FC-4CFC-B3DE-C16E06BF32BF}" type="presOf" srcId="{B2A178AB-88D5-4DA9-B876-33ED6143CC32}" destId="{03C52F95-AB6B-4A5C-BDEC-193A327508AC}" srcOrd="0" destOrd="0" presId="urn:microsoft.com/office/officeart/2005/8/layout/vList2"/>
    <dgm:cxn modelId="{D2C126CA-0194-48A4-9B4B-0EDB3FF646CE}" type="presOf" srcId="{1D295642-940D-4CCD-BBD1-7ABBA78C5440}" destId="{91FC3327-223D-42D8-843B-0968BE5CC7D4}" srcOrd="0" destOrd="0" presId="urn:microsoft.com/office/officeart/2005/8/layout/vList2"/>
    <dgm:cxn modelId="{EFC96079-243C-43A9-81BF-87562B949AE1}" srcId="{74E250B1-8081-4196-A9B4-352DACE2029E}" destId="{1D295642-940D-4CCD-BBD1-7ABBA78C5440}" srcOrd="1" destOrd="0" parTransId="{E2A2F1A2-E8C3-43F8-8EFF-611012D3073A}" sibTransId="{7990B8BD-CD3F-4CBD-894A-433A45539CCE}"/>
    <dgm:cxn modelId="{EA1C713B-EC74-47E1-A286-123E55B1AF4D}" type="presOf" srcId="{2F222F83-5640-470E-BC5C-C721B50E333F}" destId="{69FF53AC-BF38-4410-87E6-0D9B1DA9CACE}" srcOrd="0" destOrd="0" presId="urn:microsoft.com/office/officeart/2005/8/layout/vList2"/>
    <dgm:cxn modelId="{D2004C92-3CE4-4B9A-BE27-435C6A0365A8}" srcId="{347DB783-3490-48E2-8392-7E09BFCB53DD}" destId="{72303FAE-BA68-46D5-BD6D-5F3A6FF0469D}" srcOrd="1" destOrd="0" parTransId="{FF684C23-8C9B-4089-81FA-E843ED53803F}" sibTransId="{EF50EE13-CEC8-4305-9C80-9656FCA51CFE}"/>
    <dgm:cxn modelId="{E64DD49A-BA1A-4071-AE6F-BD5A1B1BCAA3}" srcId="{74E250B1-8081-4196-A9B4-352DACE2029E}" destId="{2F222F83-5640-470E-BC5C-C721B50E333F}" srcOrd="0" destOrd="0" parTransId="{CB730E98-8EE6-450D-812A-C89E271732ED}" sibTransId="{4AE7A700-10B4-4908-8671-C99FAA3D14EE}"/>
    <dgm:cxn modelId="{ED2ACD0E-0EA5-45FF-AE28-9E3D8D615F66}" srcId="{2F222F83-5640-470E-BC5C-C721B50E333F}" destId="{590D8203-0639-43CC-9386-BDB37FDE234D}" srcOrd="0" destOrd="0" parTransId="{30090188-A315-4742-8BA4-A5E7C8D3F49C}" sibTransId="{2186627E-B434-4874-B775-9E23B94AB21A}"/>
    <dgm:cxn modelId="{BAD24509-3837-459F-81EB-C9B9F3BC9A4F}" type="presOf" srcId="{4BB46EA9-5FAE-4908-BB45-ED0AD7A50AA2}" destId="{A199D7C6-4D94-48A4-B242-98259C3BF9E5}" srcOrd="0" destOrd="0" presId="urn:microsoft.com/office/officeart/2005/8/layout/vList2"/>
    <dgm:cxn modelId="{6C2EB592-826F-484D-A6BB-60DC9A771623}" type="presOf" srcId="{590D8203-0639-43CC-9386-BDB37FDE234D}" destId="{3F03623C-0B7F-4F5B-BBC2-461039685B2A}" srcOrd="0" destOrd="0" presId="urn:microsoft.com/office/officeart/2005/8/layout/vList2"/>
    <dgm:cxn modelId="{C1D05F88-B94C-4BFA-92EC-2CA01B4CB3F7}" srcId="{1D295642-940D-4CCD-BBD1-7ABBA78C5440}" destId="{A7450E1C-0387-4D39-BBFE-425FAE6699D5}" srcOrd="0" destOrd="0" parTransId="{D719AC64-FAC5-45D2-915C-FEC004087DDB}" sibTransId="{4AE926C3-68FB-46B5-87AB-5A361227C26D}"/>
    <dgm:cxn modelId="{25E7CB45-20F1-4B52-9048-317C40E1FA87}" srcId="{424212C6-5E61-410D-9D90-B850E227F4AA}" destId="{C440B1D9-3363-4CB0-BF8F-A5BFC58DF8BE}" srcOrd="1" destOrd="0" parTransId="{FE27BC5C-A2EA-4221-B613-5C0BFB110037}" sibTransId="{16C8C45E-F7C2-4670-83E6-F805360DC969}"/>
    <dgm:cxn modelId="{ECDCFC9D-9945-4BC4-AE58-BB044072CB8B}" srcId="{424212C6-5E61-410D-9D90-B850E227F4AA}" destId="{B2A178AB-88D5-4DA9-B876-33ED6143CC32}" srcOrd="0" destOrd="0" parTransId="{B222E838-5522-492D-BC5A-B0E42A743B6C}" sibTransId="{DEC362D2-BE0A-4FA7-A8A6-083A86D503BD}"/>
    <dgm:cxn modelId="{61CC2031-877A-431D-B019-520C9B0779A5}" type="presOf" srcId="{74E250B1-8081-4196-A9B4-352DACE2029E}" destId="{623D157A-ADFC-4093-9D36-5C2DDCD85643}" srcOrd="0" destOrd="0"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02335CAE-0894-4DE0-9172-8BBF52929B72}" type="presOf" srcId="{424212C6-5E61-410D-9D90-B850E227F4AA}" destId="{17974783-4B82-4BB4-BBA6-E4A0F27BB199}" srcOrd="0" destOrd="0" presId="urn:microsoft.com/office/officeart/2005/8/layout/vList2"/>
    <dgm:cxn modelId="{3A832221-00AE-41BF-BE85-F0B0E5715F99}" srcId="{347DB783-3490-48E2-8392-7E09BFCB53DD}" destId="{D8A9D715-2C5D-4E41-A2B5-600780CC5159}" srcOrd="3" destOrd="0" parTransId="{3475CAF7-4A3C-45DA-9644-03AD58C2077B}" sibTransId="{F2284C54-59EC-4F02-82E5-857242D32A21}"/>
    <dgm:cxn modelId="{9AE500B2-D4BF-4BFE-8CDB-8DE7589DCB62}" type="presOf" srcId="{72303FAE-BA68-46D5-BD6D-5F3A6FF0469D}" destId="{A199D7C6-4D94-48A4-B242-98259C3BF9E5}" srcOrd="0" destOrd="1" presId="urn:microsoft.com/office/officeart/2005/8/layout/vList2"/>
    <dgm:cxn modelId="{BE56AABE-EB4A-4B8D-932F-31231A57E66E}" type="presParOf" srcId="{623D157A-ADFC-4093-9D36-5C2DDCD85643}" destId="{69FF53AC-BF38-4410-87E6-0D9B1DA9CACE}" srcOrd="0" destOrd="0" presId="urn:microsoft.com/office/officeart/2005/8/layout/vList2"/>
    <dgm:cxn modelId="{F043E935-334A-490D-96BF-0B80842C08AE}" type="presParOf" srcId="{623D157A-ADFC-4093-9D36-5C2DDCD85643}" destId="{3F03623C-0B7F-4F5B-BBC2-461039685B2A}" srcOrd="1" destOrd="0" presId="urn:microsoft.com/office/officeart/2005/8/layout/vList2"/>
    <dgm:cxn modelId="{C25B1BC1-545C-4E1D-B65D-67CD5C500A35}" type="presParOf" srcId="{623D157A-ADFC-4093-9D36-5C2DDCD85643}" destId="{91FC3327-223D-42D8-843B-0968BE5CC7D4}" srcOrd="2" destOrd="0" presId="urn:microsoft.com/office/officeart/2005/8/layout/vList2"/>
    <dgm:cxn modelId="{1C032A12-BCCA-45F7-ABF6-95E12E96F214}" type="presParOf" srcId="{623D157A-ADFC-4093-9D36-5C2DDCD85643}" destId="{29E8569D-A3A8-4A58-A028-6B68475F54E0}" srcOrd="3" destOrd="0" presId="urn:microsoft.com/office/officeart/2005/8/layout/vList2"/>
    <dgm:cxn modelId="{DF07A77E-2CD0-4D33-B7CC-CB0CFC614093}" type="presParOf" srcId="{623D157A-ADFC-4093-9D36-5C2DDCD85643}" destId="{17974783-4B82-4BB4-BBA6-E4A0F27BB199}" srcOrd="4" destOrd="0" presId="urn:microsoft.com/office/officeart/2005/8/layout/vList2"/>
    <dgm:cxn modelId="{162EE4D5-3EB7-4658-ACA9-712881A34881}" type="presParOf" srcId="{623D157A-ADFC-4093-9D36-5C2DDCD85643}" destId="{03C52F95-AB6B-4A5C-BDEC-193A327508AC}" srcOrd="5" destOrd="0" presId="urn:microsoft.com/office/officeart/2005/8/layout/vList2"/>
    <dgm:cxn modelId="{A4279439-533F-403D-8D20-3042A9433D11}" type="presParOf" srcId="{623D157A-ADFC-4093-9D36-5C2DDCD85643}" destId="{1481D6E0-D717-426F-8D14-D32F7EDC07AC}" srcOrd="6" destOrd="0" presId="urn:microsoft.com/office/officeart/2005/8/layout/vList2"/>
    <dgm:cxn modelId="{5CAB1BFF-7321-4BEF-BED6-B0967D4F72BB}" type="presParOf" srcId="{623D157A-ADFC-4093-9D36-5C2DDCD85643}" destId="{8B3F9CC7-56BC-41C6-B1EC-3C83F8EFE6C6}" srcOrd="7" destOrd="0" presId="urn:microsoft.com/office/officeart/2005/8/layout/vList2"/>
    <dgm:cxn modelId="{C1BA9A10-18A8-4AD0-8A58-969446E741EF}" type="presParOf" srcId="{623D157A-ADFC-4093-9D36-5C2DDCD85643}" destId="{D59C0B8F-6AA6-4455-B24A-7567A10DE187}" srcOrd="8" destOrd="0" presId="urn:microsoft.com/office/officeart/2005/8/layout/vList2"/>
    <dgm:cxn modelId="{BEF5AFD1-09BC-4896-B93C-72926D3C4DC6}" type="presParOf" srcId="{623D157A-ADFC-4093-9D36-5C2DDCD85643}" destId="{A199D7C6-4D94-48A4-B242-98259C3BF9E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4E250B1-8081-4196-A9B4-352DACE2029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IN"/>
        </a:p>
      </dgm:t>
    </dgm:pt>
    <dgm:pt modelId="{2F222F83-5640-470E-BC5C-C721B50E333F}">
      <dgm:prSet/>
      <dgm:spPr/>
      <dgm:t>
        <a:bodyPr/>
        <a:lstStyle/>
        <a:p>
          <a:pPr rtl="0"/>
          <a:r>
            <a:rPr lang="en-US" smtClean="0"/>
            <a:t>Customer </a:t>
          </a:r>
          <a:endParaRPr lang="en-IN"/>
        </a:p>
      </dgm:t>
    </dgm:pt>
    <dgm:pt modelId="{CB730E98-8EE6-450D-812A-C89E271732ED}" type="parTrans" cxnId="{E64DD49A-BA1A-4071-AE6F-BD5A1B1BCAA3}">
      <dgm:prSet/>
      <dgm:spPr/>
      <dgm:t>
        <a:bodyPr/>
        <a:lstStyle/>
        <a:p>
          <a:endParaRPr lang="en-IN"/>
        </a:p>
      </dgm:t>
    </dgm:pt>
    <dgm:pt modelId="{4AE7A700-10B4-4908-8671-C99FAA3D14EE}" type="sibTrans" cxnId="{E64DD49A-BA1A-4071-AE6F-BD5A1B1BCAA3}">
      <dgm:prSet/>
      <dgm:spPr/>
      <dgm:t>
        <a:bodyPr/>
        <a:lstStyle/>
        <a:p>
          <a:endParaRPr lang="en-IN"/>
        </a:p>
      </dgm:t>
    </dgm:pt>
    <dgm:pt modelId="{590D8203-0639-43CC-9386-BDB37FDE234D}">
      <dgm:prSet/>
      <dgm:spPr/>
      <dgm:t>
        <a:bodyPr/>
        <a:lstStyle/>
        <a:p>
          <a:pPr rtl="0"/>
          <a:r>
            <a:rPr lang="en-IN" dirty="0" smtClean="0"/>
            <a:t>Global engineering consulting group in Oil industry</a:t>
          </a:r>
          <a:endParaRPr lang="en-IN" dirty="0"/>
        </a:p>
      </dgm:t>
    </dgm:pt>
    <dgm:pt modelId="{30090188-A315-4742-8BA4-A5E7C8D3F49C}" type="parTrans" cxnId="{ED2ACD0E-0EA5-45FF-AE28-9E3D8D615F66}">
      <dgm:prSet/>
      <dgm:spPr/>
      <dgm:t>
        <a:bodyPr/>
        <a:lstStyle/>
        <a:p>
          <a:endParaRPr lang="en-IN"/>
        </a:p>
      </dgm:t>
    </dgm:pt>
    <dgm:pt modelId="{2186627E-B434-4874-B775-9E23B94AB21A}" type="sibTrans" cxnId="{ED2ACD0E-0EA5-45FF-AE28-9E3D8D615F66}">
      <dgm:prSet/>
      <dgm:spPr/>
      <dgm:t>
        <a:bodyPr/>
        <a:lstStyle/>
        <a:p>
          <a:endParaRPr lang="en-IN"/>
        </a:p>
      </dgm:t>
    </dgm:pt>
    <dgm:pt modelId="{1D295642-940D-4CCD-BBD1-7ABBA78C5440}">
      <dgm:prSet/>
      <dgm:spPr/>
      <dgm:t>
        <a:bodyPr/>
        <a:lstStyle/>
        <a:p>
          <a:pPr rtl="0"/>
          <a:r>
            <a:rPr lang="en-US" dirty="0" smtClean="0"/>
            <a:t>Executive Summary </a:t>
          </a:r>
          <a:endParaRPr lang="en-IN" dirty="0"/>
        </a:p>
      </dgm:t>
    </dgm:pt>
    <dgm:pt modelId="{E2A2F1A2-E8C3-43F8-8EFF-611012D3073A}" type="parTrans" cxnId="{EFC96079-243C-43A9-81BF-87562B949AE1}">
      <dgm:prSet/>
      <dgm:spPr/>
      <dgm:t>
        <a:bodyPr/>
        <a:lstStyle/>
        <a:p>
          <a:endParaRPr lang="en-IN"/>
        </a:p>
      </dgm:t>
    </dgm:pt>
    <dgm:pt modelId="{7990B8BD-CD3F-4CBD-894A-433A45539CCE}" type="sibTrans" cxnId="{EFC96079-243C-43A9-81BF-87562B949AE1}">
      <dgm:prSet/>
      <dgm:spPr/>
      <dgm:t>
        <a:bodyPr/>
        <a:lstStyle/>
        <a:p>
          <a:endParaRPr lang="en-IN"/>
        </a:p>
      </dgm:t>
    </dgm:pt>
    <dgm:pt modelId="{A7450E1C-0387-4D39-BBFE-425FAE6699D5}">
      <dgm:prSet/>
      <dgm:spPr/>
      <dgm:t>
        <a:bodyPr/>
        <a:lstStyle/>
        <a:p>
          <a:pPr rtl="0"/>
          <a:r>
            <a:rPr lang="en-IN" dirty="0" smtClean="0"/>
            <a:t>Extract key information from large engineering drawings in PDF formats  </a:t>
          </a:r>
          <a:endParaRPr lang="en-IN" dirty="0"/>
        </a:p>
      </dgm:t>
    </dgm:pt>
    <dgm:pt modelId="{D719AC64-FAC5-45D2-915C-FEC004087DDB}" type="parTrans" cxnId="{C1D05F88-B94C-4BFA-92EC-2CA01B4CB3F7}">
      <dgm:prSet/>
      <dgm:spPr/>
      <dgm:t>
        <a:bodyPr/>
        <a:lstStyle/>
        <a:p>
          <a:endParaRPr lang="en-IN"/>
        </a:p>
      </dgm:t>
    </dgm:pt>
    <dgm:pt modelId="{4AE926C3-68FB-46B5-87AB-5A361227C26D}" type="sibTrans" cxnId="{C1D05F88-B94C-4BFA-92EC-2CA01B4CB3F7}">
      <dgm:prSet/>
      <dgm:spPr/>
      <dgm:t>
        <a:bodyPr/>
        <a:lstStyle/>
        <a:p>
          <a:endParaRPr lang="en-IN"/>
        </a:p>
      </dgm:t>
    </dgm:pt>
    <dgm:pt modelId="{424212C6-5E61-410D-9D90-B850E227F4AA}">
      <dgm:prSet/>
      <dgm:spPr/>
      <dgm:t>
        <a:bodyPr/>
        <a:lstStyle/>
        <a:p>
          <a:pPr rtl="0"/>
          <a:r>
            <a:rPr lang="en-US" dirty="0" smtClean="0"/>
            <a:t>Challenges</a:t>
          </a:r>
          <a:endParaRPr lang="en-IN" dirty="0"/>
        </a:p>
      </dgm:t>
    </dgm:pt>
    <dgm:pt modelId="{C12ECDBB-60A5-409D-BADC-D472E62995C0}" type="parTrans" cxnId="{648379AC-AF04-4014-90B9-4D11E31D8BF3}">
      <dgm:prSet/>
      <dgm:spPr/>
      <dgm:t>
        <a:bodyPr/>
        <a:lstStyle/>
        <a:p>
          <a:endParaRPr lang="en-IN"/>
        </a:p>
      </dgm:t>
    </dgm:pt>
    <dgm:pt modelId="{F3AD0CF3-9674-41E0-ADE4-D2720E4D8F8F}" type="sibTrans" cxnId="{648379AC-AF04-4014-90B9-4D11E31D8BF3}">
      <dgm:prSet/>
      <dgm:spPr/>
      <dgm:t>
        <a:bodyPr/>
        <a:lstStyle/>
        <a:p>
          <a:endParaRPr lang="en-IN"/>
        </a:p>
      </dgm:t>
    </dgm:pt>
    <dgm:pt modelId="{B2A178AB-88D5-4DA9-B876-33ED6143CC32}">
      <dgm:prSet/>
      <dgm:spPr/>
      <dgm:t>
        <a:bodyPr/>
        <a:lstStyle/>
        <a:p>
          <a:pPr rtl="0"/>
          <a:r>
            <a:rPr lang="en-IN" dirty="0" smtClean="0"/>
            <a:t>Large drawing files with extensive layouts having engineering objects and lines</a:t>
          </a:r>
          <a:endParaRPr lang="en-IN" dirty="0"/>
        </a:p>
      </dgm:t>
    </dgm:pt>
    <dgm:pt modelId="{B222E838-5522-492D-BC5A-B0E42A743B6C}" type="parTrans" cxnId="{ECDCFC9D-9945-4BC4-AE58-BB044072CB8B}">
      <dgm:prSet/>
      <dgm:spPr/>
      <dgm:t>
        <a:bodyPr/>
        <a:lstStyle/>
        <a:p>
          <a:endParaRPr lang="en-IN"/>
        </a:p>
      </dgm:t>
    </dgm:pt>
    <dgm:pt modelId="{DEC362D2-BE0A-4FA7-A8A6-083A86D503BD}" type="sibTrans" cxnId="{ECDCFC9D-9945-4BC4-AE58-BB044072CB8B}">
      <dgm:prSet/>
      <dgm:spPr/>
      <dgm:t>
        <a:bodyPr/>
        <a:lstStyle/>
        <a:p>
          <a:endParaRPr lang="en-IN"/>
        </a:p>
      </dgm:t>
    </dgm:pt>
    <dgm:pt modelId="{19EF6B26-3EA5-4361-A34F-A56A9AC188B7}">
      <dgm:prSet/>
      <dgm:spPr/>
      <dgm:t>
        <a:bodyPr/>
        <a:lstStyle/>
        <a:p>
          <a:pPr rtl="0"/>
          <a:r>
            <a:rPr lang="en-US" dirty="0" smtClean="0"/>
            <a:t>Objective</a:t>
          </a:r>
          <a:endParaRPr lang="en-IN" dirty="0"/>
        </a:p>
      </dgm:t>
    </dgm:pt>
    <dgm:pt modelId="{9C04D6E7-7EE1-4A4B-BF9F-43FE323B491A}" type="parTrans" cxnId="{EE5E3169-98B9-4447-A6E5-50C48E2999C9}">
      <dgm:prSet/>
      <dgm:spPr/>
      <dgm:t>
        <a:bodyPr/>
        <a:lstStyle/>
        <a:p>
          <a:endParaRPr lang="en-IN"/>
        </a:p>
      </dgm:t>
    </dgm:pt>
    <dgm:pt modelId="{61A1BF89-72CF-4D26-8666-E9202B9B6F20}" type="sibTrans" cxnId="{EE5E3169-98B9-4447-A6E5-50C48E2999C9}">
      <dgm:prSet/>
      <dgm:spPr/>
      <dgm:t>
        <a:bodyPr/>
        <a:lstStyle/>
        <a:p>
          <a:endParaRPr lang="en-IN"/>
        </a:p>
      </dgm:t>
    </dgm:pt>
    <dgm:pt modelId="{94677B39-6DFC-4630-8436-BEAFA51642A9}">
      <dgm:prSet/>
      <dgm:spPr/>
      <dgm:t>
        <a:bodyPr/>
        <a:lstStyle/>
        <a:p>
          <a:pPr rtl="0"/>
          <a:r>
            <a:rPr lang="en-IN" dirty="0" smtClean="0"/>
            <a:t>Extract key information like types, numbers of objects and relationship amongst various objects</a:t>
          </a:r>
          <a:endParaRPr lang="en-IN" dirty="0"/>
        </a:p>
      </dgm:t>
    </dgm:pt>
    <dgm:pt modelId="{F78DB343-28E0-4467-AF52-DD4C5C5AACDE}" type="parTrans" cxnId="{1E8AE36A-13AF-46DA-B712-741A81BCE086}">
      <dgm:prSet/>
      <dgm:spPr/>
      <dgm:t>
        <a:bodyPr/>
        <a:lstStyle/>
        <a:p>
          <a:endParaRPr lang="en-IN"/>
        </a:p>
      </dgm:t>
    </dgm:pt>
    <dgm:pt modelId="{1EE70AC7-459C-4F95-9AA2-23160E9D5A79}" type="sibTrans" cxnId="{1E8AE36A-13AF-46DA-B712-741A81BCE086}">
      <dgm:prSet/>
      <dgm:spPr/>
      <dgm:t>
        <a:bodyPr/>
        <a:lstStyle/>
        <a:p>
          <a:endParaRPr lang="en-IN"/>
        </a:p>
      </dgm:t>
    </dgm:pt>
    <dgm:pt modelId="{347DB783-3490-48E2-8392-7E09BFCB53DD}">
      <dgm:prSet/>
      <dgm:spPr/>
      <dgm:t>
        <a:bodyPr/>
        <a:lstStyle/>
        <a:p>
          <a:pPr rtl="0"/>
          <a:r>
            <a:rPr lang="en-US" dirty="0" smtClean="0"/>
            <a:t>Solution Approach</a:t>
          </a:r>
          <a:endParaRPr lang="en-IN" dirty="0"/>
        </a:p>
      </dgm:t>
    </dgm:pt>
    <dgm:pt modelId="{89B68933-1888-4F22-9F70-B86DC5B666F5}" type="parTrans" cxnId="{0BA3145C-D172-45C7-ADEB-CB748F0A4CCF}">
      <dgm:prSet/>
      <dgm:spPr/>
      <dgm:t>
        <a:bodyPr/>
        <a:lstStyle/>
        <a:p>
          <a:endParaRPr lang="en-IN"/>
        </a:p>
      </dgm:t>
    </dgm:pt>
    <dgm:pt modelId="{43C7696B-0774-49FC-B449-670D6465ED3A}" type="sibTrans" cxnId="{0BA3145C-D172-45C7-ADEB-CB748F0A4CCF}">
      <dgm:prSet/>
      <dgm:spPr/>
      <dgm:t>
        <a:bodyPr/>
        <a:lstStyle/>
        <a:p>
          <a:endParaRPr lang="en-IN"/>
        </a:p>
      </dgm:t>
    </dgm:pt>
    <dgm:pt modelId="{4BB46EA9-5FAE-4908-BB45-ED0AD7A50AA2}">
      <dgm:prSet/>
      <dgm:spPr/>
      <dgm:t>
        <a:bodyPr/>
        <a:lstStyle/>
        <a:p>
          <a:pPr rtl="0"/>
          <a:r>
            <a:rPr lang="en-US" altLang="en-US" dirty="0" smtClean="0"/>
            <a:t>Hybrid approach</a:t>
          </a:r>
          <a:endParaRPr lang="en-IN" dirty="0"/>
        </a:p>
      </dgm:t>
    </dgm:pt>
    <dgm:pt modelId="{944CA410-DF16-476E-A371-8A5E4DE78788}" type="parTrans" cxnId="{14193EA9-E642-46C8-81EE-7FDC45F1173E}">
      <dgm:prSet/>
      <dgm:spPr/>
      <dgm:t>
        <a:bodyPr/>
        <a:lstStyle/>
        <a:p>
          <a:endParaRPr lang="en-IN"/>
        </a:p>
      </dgm:t>
    </dgm:pt>
    <dgm:pt modelId="{1BFBBBE9-4690-4D20-9FE3-B9B8DDEBE346}" type="sibTrans" cxnId="{14193EA9-E642-46C8-81EE-7FDC45F1173E}">
      <dgm:prSet/>
      <dgm:spPr/>
      <dgm:t>
        <a:bodyPr/>
        <a:lstStyle/>
        <a:p>
          <a:endParaRPr lang="en-IN"/>
        </a:p>
      </dgm:t>
    </dgm:pt>
    <dgm:pt modelId="{C440B1D9-3363-4CB0-BF8F-A5BFC58DF8BE}">
      <dgm:prSet/>
      <dgm:spPr/>
      <dgm:t>
        <a:bodyPr/>
        <a:lstStyle/>
        <a:p>
          <a:pPr rtl="0"/>
          <a:r>
            <a:rPr lang="en-IN" dirty="0" smtClean="0"/>
            <a:t>Similar objects, complicated lines, overlapping annotations </a:t>
          </a:r>
          <a:endParaRPr lang="en-IN" dirty="0"/>
        </a:p>
      </dgm:t>
    </dgm:pt>
    <dgm:pt modelId="{FE27BC5C-A2EA-4221-B613-5C0BFB110037}" type="parTrans" cxnId="{25E7CB45-20F1-4B52-9048-317C40E1FA87}">
      <dgm:prSet/>
      <dgm:spPr/>
      <dgm:t>
        <a:bodyPr/>
        <a:lstStyle/>
        <a:p>
          <a:endParaRPr lang="en-IN"/>
        </a:p>
      </dgm:t>
    </dgm:pt>
    <dgm:pt modelId="{16C8C45E-F7C2-4670-83E6-F805360DC969}" type="sibTrans" cxnId="{25E7CB45-20F1-4B52-9048-317C40E1FA87}">
      <dgm:prSet/>
      <dgm:spPr/>
      <dgm:t>
        <a:bodyPr/>
        <a:lstStyle/>
        <a:p>
          <a:endParaRPr lang="en-IN"/>
        </a:p>
      </dgm:t>
    </dgm:pt>
    <dgm:pt modelId="{3B993DA8-E4AD-46C7-B6B3-4D8E791860A3}">
      <dgm:prSet/>
      <dgm:spPr/>
      <dgm:t>
        <a:bodyPr/>
        <a:lstStyle/>
        <a:p>
          <a:pPr rtl="0"/>
          <a:r>
            <a:rPr lang="en-IN" dirty="0" smtClean="0"/>
            <a:t>Image processing based segmentation, extraction ad identification</a:t>
          </a:r>
          <a:endParaRPr lang="en-IN" dirty="0"/>
        </a:p>
      </dgm:t>
    </dgm:pt>
    <dgm:pt modelId="{B029F1A9-0581-4C19-96F0-1F8F1366CF58}" type="parTrans" cxnId="{C1B33A1E-AF5F-458C-9BEE-9EA4E2CD5A6A}">
      <dgm:prSet/>
      <dgm:spPr/>
      <dgm:t>
        <a:bodyPr/>
        <a:lstStyle/>
        <a:p>
          <a:endParaRPr lang="en-IN"/>
        </a:p>
      </dgm:t>
    </dgm:pt>
    <dgm:pt modelId="{5C49B9D7-25D6-4699-8AB6-789302195B48}" type="sibTrans" cxnId="{C1B33A1E-AF5F-458C-9BEE-9EA4E2CD5A6A}">
      <dgm:prSet/>
      <dgm:spPr/>
      <dgm:t>
        <a:bodyPr/>
        <a:lstStyle/>
        <a:p>
          <a:endParaRPr lang="en-IN"/>
        </a:p>
      </dgm:t>
    </dgm:pt>
    <dgm:pt modelId="{C24E1FF3-D592-4EB9-813F-F24199B38812}">
      <dgm:prSet/>
      <dgm:spPr/>
      <dgm:t>
        <a:bodyPr/>
        <a:lstStyle/>
        <a:p>
          <a:pPr rtl="0"/>
          <a:r>
            <a:rPr lang="en-IN" dirty="0" smtClean="0"/>
            <a:t>Structured meta data from PDF files</a:t>
          </a:r>
          <a:endParaRPr lang="en-IN" dirty="0"/>
        </a:p>
      </dgm:t>
    </dgm:pt>
    <dgm:pt modelId="{67A3716D-D315-4245-A8F4-9961E5F9485D}" type="parTrans" cxnId="{24634E97-6CB3-4BCB-BC37-4DD6AFA1BDF6}">
      <dgm:prSet/>
      <dgm:spPr/>
      <dgm:t>
        <a:bodyPr/>
        <a:lstStyle/>
        <a:p>
          <a:endParaRPr lang="en-IN"/>
        </a:p>
      </dgm:t>
    </dgm:pt>
    <dgm:pt modelId="{22F73CB5-BDDE-4316-9D6D-7D214BDD379D}" type="sibTrans" cxnId="{24634E97-6CB3-4BCB-BC37-4DD6AFA1BDF6}">
      <dgm:prSet/>
      <dgm:spPr/>
      <dgm:t>
        <a:bodyPr/>
        <a:lstStyle/>
        <a:p>
          <a:endParaRPr lang="en-IN"/>
        </a:p>
      </dgm:t>
    </dgm:pt>
    <dgm:pt modelId="{D653EE60-1483-42DB-A1EB-DE8C2B388B54}">
      <dgm:prSet/>
      <dgm:spPr/>
      <dgm:t>
        <a:bodyPr/>
        <a:lstStyle/>
        <a:p>
          <a:pPr rtl="0"/>
          <a:r>
            <a:rPr lang="en-IN" dirty="0" smtClean="0"/>
            <a:t>Build signature (image to data conversion) for each object</a:t>
          </a:r>
          <a:endParaRPr lang="en-IN" dirty="0"/>
        </a:p>
      </dgm:t>
    </dgm:pt>
    <dgm:pt modelId="{F5692523-C420-4296-8BDF-E7899AF4B8BB}" type="parTrans" cxnId="{86D882CA-177A-4915-804C-7D253C87ADED}">
      <dgm:prSet/>
      <dgm:spPr/>
      <dgm:t>
        <a:bodyPr/>
        <a:lstStyle/>
        <a:p>
          <a:endParaRPr lang="en-IN"/>
        </a:p>
      </dgm:t>
    </dgm:pt>
    <dgm:pt modelId="{7DF90F72-D42A-48AE-B10C-0EF22A49B389}" type="sibTrans" cxnId="{86D882CA-177A-4915-804C-7D253C87ADED}">
      <dgm:prSet/>
      <dgm:spPr/>
      <dgm:t>
        <a:bodyPr/>
        <a:lstStyle/>
        <a:p>
          <a:endParaRPr lang="en-IN"/>
        </a:p>
      </dgm:t>
    </dgm:pt>
    <dgm:pt modelId="{BB492E19-02F5-4096-8B27-5D6CC47FDE59}">
      <dgm:prSet/>
      <dgm:spPr/>
      <dgm:t>
        <a:bodyPr/>
        <a:lstStyle/>
        <a:p>
          <a:pPr rtl="0"/>
          <a:r>
            <a:rPr lang="en-IN" dirty="0" smtClean="0"/>
            <a:t>Search for the signature in the drawing search image</a:t>
          </a:r>
          <a:endParaRPr lang="en-IN" dirty="0"/>
        </a:p>
      </dgm:t>
    </dgm:pt>
    <dgm:pt modelId="{F15E267B-6E47-40A1-BA4E-74B2DB56B59D}" type="parTrans" cxnId="{AEC13FE5-7CB8-4A63-ACBC-22A8D7E84FD9}">
      <dgm:prSet/>
      <dgm:spPr/>
      <dgm:t>
        <a:bodyPr/>
        <a:lstStyle/>
        <a:p>
          <a:endParaRPr lang="en-IN"/>
        </a:p>
      </dgm:t>
    </dgm:pt>
    <dgm:pt modelId="{A0AD0535-4D59-471A-93FF-544475260F22}" type="sibTrans" cxnId="{AEC13FE5-7CB8-4A63-ACBC-22A8D7E84FD9}">
      <dgm:prSet/>
      <dgm:spPr/>
      <dgm:t>
        <a:bodyPr/>
        <a:lstStyle/>
        <a:p>
          <a:endParaRPr lang="en-IN"/>
        </a:p>
      </dgm:t>
    </dgm:pt>
    <dgm:pt modelId="{623D157A-ADFC-4093-9D36-5C2DDCD85643}" type="pres">
      <dgm:prSet presAssocID="{74E250B1-8081-4196-A9B4-352DACE2029E}" presName="linear" presStyleCnt="0">
        <dgm:presLayoutVars>
          <dgm:animLvl val="lvl"/>
          <dgm:resizeHandles val="exact"/>
        </dgm:presLayoutVars>
      </dgm:prSet>
      <dgm:spPr/>
      <dgm:t>
        <a:bodyPr/>
        <a:lstStyle/>
        <a:p>
          <a:endParaRPr lang="en-IN"/>
        </a:p>
      </dgm:t>
    </dgm:pt>
    <dgm:pt modelId="{69FF53AC-BF38-4410-87E6-0D9B1DA9CACE}" type="pres">
      <dgm:prSet presAssocID="{2F222F83-5640-470E-BC5C-C721B50E333F}" presName="parentText" presStyleLbl="node1" presStyleIdx="0" presStyleCnt="5">
        <dgm:presLayoutVars>
          <dgm:chMax val="0"/>
          <dgm:bulletEnabled val="1"/>
        </dgm:presLayoutVars>
      </dgm:prSet>
      <dgm:spPr/>
      <dgm:t>
        <a:bodyPr/>
        <a:lstStyle/>
        <a:p>
          <a:endParaRPr lang="en-IN"/>
        </a:p>
      </dgm:t>
    </dgm:pt>
    <dgm:pt modelId="{3F03623C-0B7F-4F5B-BBC2-461039685B2A}" type="pres">
      <dgm:prSet presAssocID="{2F222F83-5640-470E-BC5C-C721B50E333F}" presName="childText" presStyleLbl="revTx" presStyleIdx="0" presStyleCnt="5">
        <dgm:presLayoutVars>
          <dgm:bulletEnabled val="1"/>
        </dgm:presLayoutVars>
      </dgm:prSet>
      <dgm:spPr/>
      <dgm:t>
        <a:bodyPr/>
        <a:lstStyle/>
        <a:p>
          <a:endParaRPr lang="en-IN"/>
        </a:p>
      </dgm:t>
    </dgm:pt>
    <dgm:pt modelId="{91FC3327-223D-42D8-843B-0968BE5CC7D4}" type="pres">
      <dgm:prSet presAssocID="{1D295642-940D-4CCD-BBD1-7ABBA78C5440}" presName="parentText" presStyleLbl="node1" presStyleIdx="1" presStyleCnt="5">
        <dgm:presLayoutVars>
          <dgm:chMax val="0"/>
          <dgm:bulletEnabled val="1"/>
        </dgm:presLayoutVars>
      </dgm:prSet>
      <dgm:spPr/>
      <dgm:t>
        <a:bodyPr/>
        <a:lstStyle/>
        <a:p>
          <a:endParaRPr lang="en-IN"/>
        </a:p>
      </dgm:t>
    </dgm:pt>
    <dgm:pt modelId="{29E8569D-A3A8-4A58-A028-6B68475F54E0}" type="pres">
      <dgm:prSet presAssocID="{1D295642-940D-4CCD-BBD1-7ABBA78C5440}" presName="childText" presStyleLbl="revTx" presStyleIdx="1" presStyleCnt="5">
        <dgm:presLayoutVars>
          <dgm:bulletEnabled val="1"/>
        </dgm:presLayoutVars>
      </dgm:prSet>
      <dgm:spPr/>
      <dgm:t>
        <a:bodyPr/>
        <a:lstStyle/>
        <a:p>
          <a:endParaRPr lang="en-IN"/>
        </a:p>
      </dgm:t>
    </dgm:pt>
    <dgm:pt modelId="{17974783-4B82-4BB4-BBA6-E4A0F27BB199}" type="pres">
      <dgm:prSet presAssocID="{424212C6-5E61-410D-9D90-B850E227F4AA}" presName="parentText" presStyleLbl="node1" presStyleIdx="2" presStyleCnt="5">
        <dgm:presLayoutVars>
          <dgm:chMax val="0"/>
          <dgm:bulletEnabled val="1"/>
        </dgm:presLayoutVars>
      </dgm:prSet>
      <dgm:spPr/>
      <dgm:t>
        <a:bodyPr/>
        <a:lstStyle/>
        <a:p>
          <a:endParaRPr lang="en-IN"/>
        </a:p>
      </dgm:t>
    </dgm:pt>
    <dgm:pt modelId="{03C52F95-AB6B-4A5C-BDEC-193A327508AC}" type="pres">
      <dgm:prSet presAssocID="{424212C6-5E61-410D-9D90-B850E227F4AA}" presName="childText" presStyleLbl="revTx" presStyleIdx="2" presStyleCnt="5">
        <dgm:presLayoutVars>
          <dgm:bulletEnabled val="1"/>
        </dgm:presLayoutVars>
      </dgm:prSet>
      <dgm:spPr/>
      <dgm:t>
        <a:bodyPr/>
        <a:lstStyle/>
        <a:p>
          <a:endParaRPr lang="en-IN"/>
        </a:p>
      </dgm:t>
    </dgm:pt>
    <dgm:pt modelId="{1481D6E0-D717-426F-8D14-D32F7EDC07AC}" type="pres">
      <dgm:prSet presAssocID="{19EF6B26-3EA5-4361-A34F-A56A9AC188B7}" presName="parentText" presStyleLbl="node1" presStyleIdx="3" presStyleCnt="5">
        <dgm:presLayoutVars>
          <dgm:chMax val="0"/>
          <dgm:bulletEnabled val="1"/>
        </dgm:presLayoutVars>
      </dgm:prSet>
      <dgm:spPr/>
      <dgm:t>
        <a:bodyPr/>
        <a:lstStyle/>
        <a:p>
          <a:endParaRPr lang="en-IN"/>
        </a:p>
      </dgm:t>
    </dgm:pt>
    <dgm:pt modelId="{8B3F9CC7-56BC-41C6-B1EC-3C83F8EFE6C6}" type="pres">
      <dgm:prSet presAssocID="{19EF6B26-3EA5-4361-A34F-A56A9AC188B7}" presName="childText" presStyleLbl="revTx" presStyleIdx="3" presStyleCnt="5">
        <dgm:presLayoutVars>
          <dgm:bulletEnabled val="1"/>
        </dgm:presLayoutVars>
      </dgm:prSet>
      <dgm:spPr/>
      <dgm:t>
        <a:bodyPr/>
        <a:lstStyle/>
        <a:p>
          <a:endParaRPr lang="en-IN"/>
        </a:p>
      </dgm:t>
    </dgm:pt>
    <dgm:pt modelId="{D59C0B8F-6AA6-4455-B24A-7567A10DE187}" type="pres">
      <dgm:prSet presAssocID="{347DB783-3490-48E2-8392-7E09BFCB53DD}" presName="parentText" presStyleLbl="node1" presStyleIdx="4" presStyleCnt="5">
        <dgm:presLayoutVars>
          <dgm:chMax val="0"/>
          <dgm:bulletEnabled val="1"/>
        </dgm:presLayoutVars>
      </dgm:prSet>
      <dgm:spPr/>
      <dgm:t>
        <a:bodyPr/>
        <a:lstStyle/>
        <a:p>
          <a:endParaRPr lang="en-IN"/>
        </a:p>
      </dgm:t>
    </dgm:pt>
    <dgm:pt modelId="{A199D7C6-4D94-48A4-B242-98259C3BF9E5}" type="pres">
      <dgm:prSet presAssocID="{347DB783-3490-48E2-8392-7E09BFCB53DD}" presName="childText" presStyleLbl="revTx" presStyleIdx="4" presStyleCnt="5">
        <dgm:presLayoutVars>
          <dgm:bulletEnabled val="1"/>
        </dgm:presLayoutVars>
      </dgm:prSet>
      <dgm:spPr/>
      <dgm:t>
        <a:bodyPr/>
        <a:lstStyle/>
        <a:p>
          <a:endParaRPr lang="en-IN"/>
        </a:p>
      </dgm:t>
    </dgm:pt>
  </dgm:ptLst>
  <dgm:cxnLst>
    <dgm:cxn modelId="{DF730AE4-AC4A-4642-814A-0B54A605F1E7}" type="presOf" srcId="{1D295642-940D-4CCD-BBD1-7ABBA78C5440}" destId="{91FC3327-223D-42D8-843B-0968BE5CC7D4}" srcOrd="0" destOrd="0" presId="urn:microsoft.com/office/officeart/2005/8/layout/vList2"/>
    <dgm:cxn modelId="{9CDA9B2B-4520-442E-A26F-639710079B27}" type="presOf" srcId="{A7450E1C-0387-4D39-BBFE-425FAE6699D5}" destId="{29E8569D-A3A8-4A58-A028-6B68475F54E0}" srcOrd="0" destOrd="0" presId="urn:microsoft.com/office/officeart/2005/8/layout/vList2"/>
    <dgm:cxn modelId="{05838704-14FA-4219-BE99-2EEE41430872}" type="presOf" srcId="{3B993DA8-E4AD-46C7-B6B3-4D8E791860A3}" destId="{A199D7C6-4D94-48A4-B242-98259C3BF9E5}" srcOrd="0" destOrd="1" presId="urn:microsoft.com/office/officeart/2005/8/layout/vList2"/>
    <dgm:cxn modelId="{6C414539-8DBC-4CCD-B844-DA33734CFEFF}" type="presOf" srcId="{2F222F83-5640-470E-BC5C-C721B50E333F}" destId="{69FF53AC-BF38-4410-87E6-0D9B1DA9CACE}" srcOrd="0" destOrd="0" presId="urn:microsoft.com/office/officeart/2005/8/layout/vList2"/>
    <dgm:cxn modelId="{E64DD49A-BA1A-4071-AE6F-BD5A1B1BCAA3}" srcId="{74E250B1-8081-4196-A9B4-352DACE2029E}" destId="{2F222F83-5640-470E-BC5C-C721B50E333F}" srcOrd="0" destOrd="0" parTransId="{CB730E98-8EE6-450D-812A-C89E271732ED}" sibTransId="{4AE7A700-10B4-4908-8671-C99FAA3D14EE}"/>
    <dgm:cxn modelId="{1E8AE36A-13AF-46DA-B712-741A81BCE086}" srcId="{19EF6B26-3EA5-4361-A34F-A56A9AC188B7}" destId="{94677B39-6DFC-4630-8436-BEAFA51642A9}" srcOrd="0" destOrd="0" parTransId="{F78DB343-28E0-4467-AF52-DD4C5C5AACDE}" sibTransId="{1EE70AC7-459C-4F95-9AA2-23160E9D5A79}"/>
    <dgm:cxn modelId="{C1D05F88-B94C-4BFA-92EC-2CA01B4CB3F7}" srcId="{1D295642-940D-4CCD-BBD1-7ABBA78C5440}" destId="{A7450E1C-0387-4D39-BBFE-425FAE6699D5}" srcOrd="0" destOrd="0" parTransId="{D719AC64-FAC5-45D2-915C-FEC004087DDB}" sibTransId="{4AE926C3-68FB-46B5-87AB-5A361227C26D}"/>
    <dgm:cxn modelId="{41657E78-2550-4DEF-B532-846A04B15B9B}" type="presOf" srcId="{4BB46EA9-5FAE-4908-BB45-ED0AD7A50AA2}" destId="{A199D7C6-4D94-48A4-B242-98259C3BF9E5}" srcOrd="0" destOrd="0" presId="urn:microsoft.com/office/officeart/2005/8/layout/vList2"/>
    <dgm:cxn modelId="{A27A0307-8EAF-4CE8-A13E-5097FDE0E76E}" type="presOf" srcId="{74E250B1-8081-4196-A9B4-352DACE2029E}" destId="{623D157A-ADFC-4093-9D36-5C2DDCD85643}" srcOrd="0" destOrd="0" presId="urn:microsoft.com/office/officeart/2005/8/layout/vList2"/>
    <dgm:cxn modelId="{0BA3145C-D172-45C7-ADEB-CB748F0A4CCF}" srcId="{74E250B1-8081-4196-A9B4-352DACE2029E}" destId="{347DB783-3490-48E2-8392-7E09BFCB53DD}" srcOrd="4" destOrd="0" parTransId="{89B68933-1888-4F22-9F70-B86DC5B666F5}" sibTransId="{43C7696B-0774-49FC-B449-670D6465ED3A}"/>
    <dgm:cxn modelId="{6AF9EA22-E1DE-49B1-9903-34FAAB20E800}" type="presOf" srcId="{424212C6-5E61-410D-9D90-B850E227F4AA}" destId="{17974783-4B82-4BB4-BBA6-E4A0F27BB199}" srcOrd="0" destOrd="0" presId="urn:microsoft.com/office/officeart/2005/8/layout/vList2"/>
    <dgm:cxn modelId="{14FA1E0A-79F3-4587-83BE-0A9AB932B6F6}" type="presOf" srcId="{590D8203-0639-43CC-9386-BDB37FDE234D}" destId="{3F03623C-0B7F-4F5B-BBC2-461039685B2A}" srcOrd="0" destOrd="0" presId="urn:microsoft.com/office/officeart/2005/8/layout/vList2"/>
    <dgm:cxn modelId="{FA1FE9FB-CFC0-426E-9B0F-A67ACA87CFD1}" type="presOf" srcId="{347DB783-3490-48E2-8392-7E09BFCB53DD}" destId="{D59C0B8F-6AA6-4455-B24A-7567A10DE187}" srcOrd="0" destOrd="0" presId="urn:microsoft.com/office/officeart/2005/8/layout/vList2"/>
    <dgm:cxn modelId="{24634E97-6CB3-4BCB-BC37-4DD6AFA1BDF6}" srcId="{4BB46EA9-5FAE-4908-BB45-ED0AD7A50AA2}" destId="{C24E1FF3-D592-4EB9-813F-F24199B38812}" srcOrd="1" destOrd="0" parTransId="{67A3716D-D315-4245-A8F4-9961E5F9485D}" sibTransId="{22F73CB5-BDDE-4316-9D6D-7D214BDD379D}"/>
    <dgm:cxn modelId="{12ED30D6-2F21-487F-BD41-352DFD732539}" type="presOf" srcId="{19EF6B26-3EA5-4361-A34F-A56A9AC188B7}" destId="{1481D6E0-D717-426F-8D14-D32F7EDC07AC}" srcOrd="0" destOrd="0" presId="urn:microsoft.com/office/officeart/2005/8/layout/vList2"/>
    <dgm:cxn modelId="{9900967E-02D3-4B4D-912B-7A954A85E0D2}" type="presOf" srcId="{D653EE60-1483-42DB-A1EB-DE8C2B388B54}" destId="{A199D7C6-4D94-48A4-B242-98259C3BF9E5}" srcOrd="0" destOrd="3" presId="urn:microsoft.com/office/officeart/2005/8/layout/vList2"/>
    <dgm:cxn modelId="{ECDCFC9D-9945-4BC4-AE58-BB044072CB8B}" srcId="{424212C6-5E61-410D-9D90-B850E227F4AA}" destId="{B2A178AB-88D5-4DA9-B876-33ED6143CC32}" srcOrd="0" destOrd="0" parTransId="{B222E838-5522-492D-BC5A-B0E42A743B6C}" sibTransId="{DEC362D2-BE0A-4FA7-A8A6-083A86D503BD}"/>
    <dgm:cxn modelId="{B9217287-BB67-459E-B862-DF0BF36E2DA6}" type="presOf" srcId="{BB492E19-02F5-4096-8B27-5D6CC47FDE59}" destId="{A199D7C6-4D94-48A4-B242-98259C3BF9E5}" srcOrd="0" destOrd="4" presId="urn:microsoft.com/office/officeart/2005/8/layout/vList2"/>
    <dgm:cxn modelId="{EFC96079-243C-43A9-81BF-87562B949AE1}" srcId="{74E250B1-8081-4196-A9B4-352DACE2029E}" destId="{1D295642-940D-4CCD-BBD1-7ABBA78C5440}" srcOrd="1" destOrd="0" parTransId="{E2A2F1A2-E8C3-43F8-8EFF-611012D3073A}" sibTransId="{7990B8BD-CD3F-4CBD-894A-433A45539CCE}"/>
    <dgm:cxn modelId="{ED2ACD0E-0EA5-45FF-AE28-9E3D8D615F66}" srcId="{2F222F83-5640-470E-BC5C-C721B50E333F}" destId="{590D8203-0639-43CC-9386-BDB37FDE234D}" srcOrd="0" destOrd="0" parTransId="{30090188-A315-4742-8BA4-A5E7C8D3F49C}" sibTransId="{2186627E-B434-4874-B775-9E23B94AB21A}"/>
    <dgm:cxn modelId="{2315FA4D-720F-472C-BABC-FA742463AF5B}" type="presOf" srcId="{C24E1FF3-D592-4EB9-813F-F24199B38812}" destId="{A199D7C6-4D94-48A4-B242-98259C3BF9E5}" srcOrd="0" destOrd="2" presId="urn:microsoft.com/office/officeart/2005/8/layout/vList2"/>
    <dgm:cxn modelId="{EE5E3169-98B9-4447-A6E5-50C48E2999C9}" srcId="{74E250B1-8081-4196-A9B4-352DACE2029E}" destId="{19EF6B26-3EA5-4361-A34F-A56A9AC188B7}" srcOrd="3" destOrd="0" parTransId="{9C04D6E7-7EE1-4A4B-BF9F-43FE323B491A}" sibTransId="{61A1BF89-72CF-4D26-8666-E9202B9B6F20}"/>
    <dgm:cxn modelId="{14193EA9-E642-46C8-81EE-7FDC45F1173E}" srcId="{347DB783-3490-48E2-8392-7E09BFCB53DD}" destId="{4BB46EA9-5FAE-4908-BB45-ED0AD7A50AA2}" srcOrd="0" destOrd="0" parTransId="{944CA410-DF16-476E-A371-8A5E4DE78788}" sibTransId="{1BFBBBE9-4690-4D20-9FE3-B9B8DDEBE346}"/>
    <dgm:cxn modelId="{C1B33A1E-AF5F-458C-9BEE-9EA4E2CD5A6A}" srcId="{4BB46EA9-5FAE-4908-BB45-ED0AD7A50AA2}" destId="{3B993DA8-E4AD-46C7-B6B3-4D8E791860A3}" srcOrd="0" destOrd="0" parTransId="{B029F1A9-0581-4C19-96F0-1F8F1366CF58}" sibTransId="{5C49B9D7-25D6-4699-8AB6-789302195B48}"/>
    <dgm:cxn modelId="{25E7CB45-20F1-4B52-9048-317C40E1FA87}" srcId="{424212C6-5E61-410D-9D90-B850E227F4AA}" destId="{C440B1D9-3363-4CB0-BF8F-A5BFC58DF8BE}" srcOrd="1" destOrd="0" parTransId="{FE27BC5C-A2EA-4221-B613-5C0BFB110037}" sibTransId="{16C8C45E-F7C2-4670-83E6-F805360DC969}"/>
    <dgm:cxn modelId="{86D882CA-177A-4915-804C-7D253C87ADED}" srcId="{347DB783-3490-48E2-8392-7E09BFCB53DD}" destId="{D653EE60-1483-42DB-A1EB-DE8C2B388B54}" srcOrd="1" destOrd="0" parTransId="{F5692523-C420-4296-8BDF-E7899AF4B8BB}" sibTransId="{7DF90F72-D42A-48AE-B10C-0EF22A49B389}"/>
    <dgm:cxn modelId="{AC5D86EA-8E98-45FB-B5F7-7C6D1CDBC39F}" type="presOf" srcId="{C440B1D9-3363-4CB0-BF8F-A5BFC58DF8BE}" destId="{03C52F95-AB6B-4A5C-BDEC-193A327508AC}" srcOrd="0" destOrd="1" presId="urn:microsoft.com/office/officeart/2005/8/layout/vList2"/>
    <dgm:cxn modelId="{14E1E40E-1B3C-4294-9E67-65755BE04E56}" type="presOf" srcId="{B2A178AB-88D5-4DA9-B876-33ED6143CC32}" destId="{03C52F95-AB6B-4A5C-BDEC-193A327508AC}" srcOrd="0" destOrd="0" presId="urn:microsoft.com/office/officeart/2005/8/layout/vList2"/>
    <dgm:cxn modelId="{648379AC-AF04-4014-90B9-4D11E31D8BF3}" srcId="{74E250B1-8081-4196-A9B4-352DACE2029E}" destId="{424212C6-5E61-410D-9D90-B850E227F4AA}" srcOrd="2" destOrd="0" parTransId="{C12ECDBB-60A5-409D-BADC-D472E62995C0}" sibTransId="{F3AD0CF3-9674-41E0-ADE4-D2720E4D8F8F}"/>
    <dgm:cxn modelId="{AEC13FE5-7CB8-4A63-ACBC-22A8D7E84FD9}" srcId="{347DB783-3490-48E2-8392-7E09BFCB53DD}" destId="{BB492E19-02F5-4096-8B27-5D6CC47FDE59}" srcOrd="2" destOrd="0" parTransId="{F15E267B-6E47-40A1-BA4E-74B2DB56B59D}" sibTransId="{A0AD0535-4D59-471A-93FF-544475260F22}"/>
    <dgm:cxn modelId="{FF5F854C-095B-4B79-9501-2CD90E9014F6}" type="presOf" srcId="{94677B39-6DFC-4630-8436-BEAFA51642A9}" destId="{8B3F9CC7-56BC-41C6-B1EC-3C83F8EFE6C6}" srcOrd="0" destOrd="0" presId="urn:microsoft.com/office/officeart/2005/8/layout/vList2"/>
    <dgm:cxn modelId="{C2AEEA96-CAE4-4E66-9709-BB96DAD10E37}" type="presParOf" srcId="{623D157A-ADFC-4093-9D36-5C2DDCD85643}" destId="{69FF53AC-BF38-4410-87E6-0D9B1DA9CACE}" srcOrd="0" destOrd="0" presId="urn:microsoft.com/office/officeart/2005/8/layout/vList2"/>
    <dgm:cxn modelId="{4B8DEDF3-6914-4E3D-A256-4E7F7DA58984}" type="presParOf" srcId="{623D157A-ADFC-4093-9D36-5C2DDCD85643}" destId="{3F03623C-0B7F-4F5B-BBC2-461039685B2A}" srcOrd="1" destOrd="0" presId="urn:microsoft.com/office/officeart/2005/8/layout/vList2"/>
    <dgm:cxn modelId="{C95D7A77-C5EF-456E-AAB6-C392A186070F}" type="presParOf" srcId="{623D157A-ADFC-4093-9D36-5C2DDCD85643}" destId="{91FC3327-223D-42D8-843B-0968BE5CC7D4}" srcOrd="2" destOrd="0" presId="urn:microsoft.com/office/officeart/2005/8/layout/vList2"/>
    <dgm:cxn modelId="{9462AC27-4DA9-4CE2-ADCB-70E37C9BBDD7}" type="presParOf" srcId="{623D157A-ADFC-4093-9D36-5C2DDCD85643}" destId="{29E8569D-A3A8-4A58-A028-6B68475F54E0}" srcOrd="3" destOrd="0" presId="urn:microsoft.com/office/officeart/2005/8/layout/vList2"/>
    <dgm:cxn modelId="{277A44AB-27B5-4360-937E-C02B355818C4}" type="presParOf" srcId="{623D157A-ADFC-4093-9D36-5C2DDCD85643}" destId="{17974783-4B82-4BB4-BBA6-E4A0F27BB199}" srcOrd="4" destOrd="0" presId="urn:microsoft.com/office/officeart/2005/8/layout/vList2"/>
    <dgm:cxn modelId="{971B0325-B362-4264-A161-D31B41CEB49A}" type="presParOf" srcId="{623D157A-ADFC-4093-9D36-5C2DDCD85643}" destId="{03C52F95-AB6B-4A5C-BDEC-193A327508AC}" srcOrd="5" destOrd="0" presId="urn:microsoft.com/office/officeart/2005/8/layout/vList2"/>
    <dgm:cxn modelId="{F2E78D55-D4C3-4061-9CD4-024492D8FC92}" type="presParOf" srcId="{623D157A-ADFC-4093-9D36-5C2DDCD85643}" destId="{1481D6E0-D717-426F-8D14-D32F7EDC07AC}" srcOrd="6" destOrd="0" presId="urn:microsoft.com/office/officeart/2005/8/layout/vList2"/>
    <dgm:cxn modelId="{1831A8CF-8B2C-458E-BE96-A2B8A8C49696}" type="presParOf" srcId="{623D157A-ADFC-4093-9D36-5C2DDCD85643}" destId="{8B3F9CC7-56BC-41C6-B1EC-3C83F8EFE6C6}" srcOrd="7" destOrd="0" presId="urn:microsoft.com/office/officeart/2005/8/layout/vList2"/>
    <dgm:cxn modelId="{3D79CD13-29E5-4C68-8999-DD7AD4232820}" type="presParOf" srcId="{623D157A-ADFC-4093-9D36-5C2DDCD85643}" destId="{D59C0B8F-6AA6-4455-B24A-7567A10DE187}" srcOrd="8" destOrd="0" presId="urn:microsoft.com/office/officeart/2005/8/layout/vList2"/>
    <dgm:cxn modelId="{C628ECB8-B2BB-41F8-93D3-05A7788F8B33}" type="presParOf" srcId="{623D157A-ADFC-4093-9D36-5C2DDCD85643}" destId="{A199D7C6-4D94-48A4-B242-98259C3BF9E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1582DD8-E77C-4F64-933B-6A05758C188A}" type="doc">
      <dgm:prSet loTypeId="urn:microsoft.com/office/officeart/2005/8/layout/vList2" loCatId="list" qsTypeId="urn:microsoft.com/office/officeart/2005/8/quickstyle/simple2" qsCatId="simple" csTypeId="urn:microsoft.com/office/officeart/2005/8/colors/accent0_1" csCatId="mainScheme"/>
      <dgm:spPr/>
      <dgm:t>
        <a:bodyPr/>
        <a:lstStyle/>
        <a:p>
          <a:endParaRPr lang="en-IN"/>
        </a:p>
      </dgm:t>
    </dgm:pt>
    <dgm:pt modelId="{1B7BBFA8-0543-475D-A8E6-ABC5DE17F77D}">
      <dgm:prSet custT="1"/>
      <dgm:spPr/>
      <dgm:t>
        <a:bodyPr/>
        <a:lstStyle/>
        <a:p>
          <a:pPr rtl="0"/>
          <a:r>
            <a:rPr lang="en-US" sz="1800" b="0" i="0" dirty="0" smtClean="0"/>
            <a:t>Application scope includes 9 educational blocks and 15 educational games</a:t>
          </a:r>
          <a:endParaRPr lang="en-IN" sz="1800" dirty="0"/>
        </a:p>
      </dgm:t>
    </dgm:pt>
    <dgm:pt modelId="{7A5862A8-A479-469D-980A-91D4683F7483}" type="parTrans" cxnId="{DB8BD49B-3EF0-415A-B134-54D5DAAE7D2A}">
      <dgm:prSet/>
      <dgm:spPr/>
      <dgm:t>
        <a:bodyPr/>
        <a:lstStyle/>
        <a:p>
          <a:endParaRPr lang="en-IN" sz="4000"/>
        </a:p>
      </dgm:t>
    </dgm:pt>
    <dgm:pt modelId="{E7E84426-7960-4BA9-873F-60815F6BF3A0}" type="sibTrans" cxnId="{DB8BD49B-3EF0-415A-B134-54D5DAAE7D2A}">
      <dgm:prSet/>
      <dgm:spPr/>
      <dgm:t>
        <a:bodyPr/>
        <a:lstStyle/>
        <a:p>
          <a:endParaRPr lang="en-IN" sz="4000"/>
        </a:p>
      </dgm:t>
    </dgm:pt>
    <dgm:pt modelId="{51E9FDB6-E3D5-40E4-BE35-B7BF522C168B}">
      <dgm:prSet custT="1"/>
      <dgm:spPr/>
      <dgm:t>
        <a:bodyPr/>
        <a:lstStyle/>
        <a:p>
          <a:pPr rtl="0"/>
          <a:r>
            <a:rPr lang="en-US" sz="1800" b="0" i="0" smtClean="0"/>
            <a:t>Each bock has three zones – explore, learning and success </a:t>
          </a:r>
          <a:endParaRPr lang="en-IN" sz="1800"/>
        </a:p>
      </dgm:t>
    </dgm:pt>
    <dgm:pt modelId="{B26BCACE-D5AD-4861-AB30-53C38287F554}" type="parTrans" cxnId="{FD00F133-0140-4AE3-9310-5FF967CC61D5}">
      <dgm:prSet/>
      <dgm:spPr/>
      <dgm:t>
        <a:bodyPr/>
        <a:lstStyle/>
        <a:p>
          <a:endParaRPr lang="en-IN" sz="4000"/>
        </a:p>
      </dgm:t>
    </dgm:pt>
    <dgm:pt modelId="{B384E360-9B1D-4B91-AFD0-E0C2F79ED69B}" type="sibTrans" cxnId="{FD00F133-0140-4AE3-9310-5FF967CC61D5}">
      <dgm:prSet/>
      <dgm:spPr/>
      <dgm:t>
        <a:bodyPr/>
        <a:lstStyle/>
        <a:p>
          <a:endParaRPr lang="en-IN" sz="4000"/>
        </a:p>
      </dgm:t>
    </dgm:pt>
    <dgm:pt modelId="{8659985D-0C26-46E9-B59D-C1ED8DC68DAE}">
      <dgm:prSet custT="1"/>
      <dgm:spPr/>
      <dgm:t>
        <a:bodyPr/>
        <a:lstStyle/>
        <a:p>
          <a:pPr rtl="0"/>
          <a:r>
            <a:rPr lang="en-US" sz="1800" b="0" i="0" smtClean="0"/>
            <a:t>Delivered on </a:t>
          </a:r>
          <a:endParaRPr lang="en-IN" sz="1800"/>
        </a:p>
      </dgm:t>
    </dgm:pt>
    <dgm:pt modelId="{97823975-1A5D-4BFA-8D2E-A3FF535FCB66}" type="parTrans" cxnId="{7C28CA4A-3FFB-4DB2-BEE7-C56C3A9BCF6D}">
      <dgm:prSet/>
      <dgm:spPr/>
      <dgm:t>
        <a:bodyPr/>
        <a:lstStyle/>
        <a:p>
          <a:endParaRPr lang="en-IN" sz="4000"/>
        </a:p>
      </dgm:t>
    </dgm:pt>
    <dgm:pt modelId="{122775C3-B411-4602-ABFE-25469E842219}" type="sibTrans" cxnId="{7C28CA4A-3FFB-4DB2-BEE7-C56C3A9BCF6D}">
      <dgm:prSet/>
      <dgm:spPr/>
      <dgm:t>
        <a:bodyPr/>
        <a:lstStyle/>
        <a:p>
          <a:endParaRPr lang="en-IN" sz="4000"/>
        </a:p>
      </dgm:t>
    </dgm:pt>
    <dgm:pt modelId="{37D76107-F7D6-4048-8DA3-1759C2B1E7FF}">
      <dgm:prSet custT="1"/>
      <dgm:spPr/>
      <dgm:t>
        <a:bodyPr/>
        <a:lstStyle/>
        <a:p>
          <a:pPr rtl="0"/>
          <a:r>
            <a:rPr lang="en-US" sz="1800" b="0" i="0" dirty="0" smtClean="0"/>
            <a:t>multiple models of tablets</a:t>
          </a:r>
          <a:endParaRPr lang="en-IN" sz="1800" dirty="0"/>
        </a:p>
      </dgm:t>
    </dgm:pt>
    <dgm:pt modelId="{0A55161B-1AB7-454D-B36D-4BADAC3D0DD8}" type="parTrans" cxnId="{6B0BD7E1-E77A-4678-8C9D-2298DEE01178}">
      <dgm:prSet/>
      <dgm:spPr/>
      <dgm:t>
        <a:bodyPr/>
        <a:lstStyle/>
        <a:p>
          <a:endParaRPr lang="en-IN" sz="4000"/>
        </a:p>
      </dgm:t>
    </dgm:pt>
    <dgm:pt modelId="{2AD3820F-16C8-45C1-9213-6DB28EC0142E}" type="sibTrans" cxnId="{6B0BD7E1-E77A-4678-8C9D-2298DEE01178}">
      <dgm:prSet/>
      <dgm:spPr/>
      <dgm:t>
        <a:bodyPr/>
        <a:lstStyle/>
        <a:p>
          <a:endParaRPr lang="en-IN" sz="4000"/>
        </a:p>
      </dgm:t>
    </dgm:pt>
    <dgm:pt modelId="{D2B14E12-9F05-4EAB-9522-EA525124A80E}">
      <dgm:prSet custT="1"/>
      <dgm:spPr/>
      <dgm:t>
        <a:bodyPr/>
        <a:lstStyle/>
        <a:p>
          <a:pPr rtl="0"/>
          <a:r>
            <a:rPr lang="en-US" sz="1800" b="0" i="0" dirty="0" smtClean="0"/>
            <a:t>different OEM (Samsung, HP, LG, Google)</a:t>
          </a:r>
          <a:endParaRPr lang="en-IN" sz="1800" dirty="0"/>
        </a:p>
      </dgm:t>
    </dgm:pt>
    <dgm:pt modelId="{C8FDBA01-B9EE-47DE-BBCD-C240AAAAE135}" type="parTrans" cxnId="{8A9A1A02-5E2A-4D4C-AA12-948F2FF7FDFB}">
      <dgm:prSet/>
      <dgm:spPr/>
      <dgm:t>
        <a:bodyPr/>
        <a:lstStyle/>
        <a:p>
          <a:endParaRPr lang="en-IN" sz="4000"/>
        </a:p>
      </dgm:t>
    </dgm:pt>
    <dgm:pt modelId="{4626CC04-8C23-4740-AB9E-036E30505339}" type="sibTrans" cxnId="{8A9A1A02-5E2A-4D4C-AA12-948F2FF7FDFB}">
      <dgm:prSet/>
      <dgm:spPr/>
      <dgm:t>
        <a:bodyPr/>
        <a:lstStyle/>
        <a:p>
          <a:endParaRPr lang="en-IN" sz="4000"/>
        </a:p>
      </dgm:t>
    </dgm:pt>
    <dgm:pt modelId="{D8AE141F-D6F6-47E4-81F6-269AFCBA8A93}">
      <dgm:prSet custT="1"/>
      <dgm:spPr/>
      <dgm:t>
        <a:bodyPr/>
        <a:lstStyle/>
        <a:p>
          <a:pPr rtl="0"/>
          <a:r>
            <a:rPr lang="en-US" sz="1800" b="0" i="0" smtClean="0"/>
            <a:t>Supported Platform </a:t>
          </a:r>
          <a:endParaRPr lang="en-IN" sz="1800"/>
        </a:p>
      </dgm:t>
    </dgm:pt>
    <dgm:pt modelId="{7C53CC88-700A-4515-A557-D87072E3FC6A}" type="parTrans" cxnId="{AD089BF2-43B1-4551-A107-C060D0EC2B68}">
      <dgm:prSet/>
      <dgm:spPr/>
      <dgm:t>
        <a:bodyPr/>
        <a:lstStyle/>
        <a:p>
          <a:endParaRPr lang="en-IN" sz="4000"/>
        </a:p>
      </dgm:t>
    </dgm:pt>
    <dgm:pt modelId="{D5ED2C9D-6A6D-4ED6-8BE5-30D437304ADA}" type="sibTrans" cxnId="{AD089BF2-43B1-4551-A107-C060D0EC2B68}">
      <dgm:prSet/>
      <dgm:spPr/>
      <dgm:t>
        <a:bodyPr/>
        <a:lstStyle/>
        <a:p>
          <a:endParaRPr lang="en-IN" sz="4000"/>
        </a:p>
      </dgm:t>
    </dgm:pt>
    <dgm:pt modelId="{30807DF5-AA63-47C5-A221-D559D9DE919F}">
      <dgm:prSet custT="1"/>
      <dgm:spPr/>
      <dgm:t>
        <a:bodyPr/>
        <a:lstStyle/>
        <a:p>
          <a:pPr rtl="0"/>
          <a:r>
            <a:rPr lang="en-US" sz="1800" b="0" i="0" dirty="0" smtClean="0"/>
            <a:t>Android </a:t>
          </a:r>
          <a:endParaRPr lang="en-IN" sz="1800" dirty="0"/>
        </a:p>
      </dgm:t>
    </dgm:pt>
    <dgm:pt modelId="{4B550CA9-AECC-4FDE-BD28-0EC3695E807A}" type="parTrans" cxnId="{E23A8F25-EDD8-4A72-8639-C75758556A26}">
      <dgm:prSet/>
      <dgm:spPr/>
      <dgm:t>
        <a:bodyPr/>
        <a:lstStyle/>
        <a:p>
          <a:endParaRPr lang="en-IN" sz="4000"/>
        </a:p>
      </dgm:t>
    </dgm:pt>
    <dgm:pt modelId="{004ED0C8-1721-4BAE-AD94-D5241F765937}" type="sibTrans" cxnId="{E23A8F25-EDD8-4A72-8639-C75758556A26}">
      <dgm:prSet/>
      <dgm:spPr/>
      <dgm:t>
        <a:bodyPr/>
        <a:lstStyle/>
        <a:p>
          <a:endParaRPr lang="en-IN" sz="4000"/>
        </a:p>
      </dgm:t>
    </dgm:pt>
    <dgm:pt modelId="{89D51CB5-D2DF-4BB2-B248-0AE4FD1A0ED9}">
      <dgm:prSet custT="1"/>
      <dgm:spPr/>
      <dgm:t>
        <a:bodyPr/>
        <a:lstStyle/>
        <a:p>
          <a:pPr rtl="0"/>
          <a:r>
            <a:rPr lang="en-US" sz="1800" b="0" i="0" dirty="0" smtClean="0"/>
            <a:t>iOS</a:t>
          </a:r>
          <a:endParaRPr lang="en-IN" sz="1800" dirty="0"/>
        </a:p>
      </dgm:t>
    </dgm:pt>
    <dgm:pt modelId="{BD239D44-A20B-4187-BEEA-C30AB2390A0E}" type="parTrans" cxnId="{C9E39ECE-CBD1-415B-A57D-FDB19C1CB0FF}">
      <dgm:prSet/>
      <dgm:spPr/>
      <dgm:t>
        <a:bodyPr/>
        <a:lstStyle/>
        <a:p>
          <a:endParaRPr lang="en-IN" sz="4000"/>
        </a:p>
      </dgm:t>
    </dgm:pt>
    <dgm:pt modelId="{48D7EA21-AB9C-491A-B66E-CA34D1F568CE}" type="sibTrans" cxnId="{C9E39ECE-CBD1-415B-A57D-FDB19C1CB0FF}">
      <dgm:prSet/>
      <dgm:spPr/>
      <dgm:t>
        <a:bodyPr/>
        <a:lstStyle/>
        <a:p>
          <a:endParaRPr lang="en-IN" sz="4000"/>
        </a:p>
      </dgm:t>
    </dgm:pt>
    <dgm:pt modelId="{82E8AEB8-5C09-410B-8696-A8A485828CB0}" type="pres">
      <dgm:prSet presAssocID="{B1582DD8-E77C-4F64-933B-6A05758C188A}" presName="linear" presStyleCnt="0">
        <dgm:presLayoutVars>
          <dgm:animLvl val="lvl"/>
          <dgm:resizeHandles val="exact"/>
        </dgm:presLayoutVars>
      </dgm:prSet>
      <dgm:spPr/>
      <dgm:t>
        <a:bodyPr/>
        <a:lstStyle/>
        <a:p>
          <a:endParaRPr lang="en-IN"/>
        </a:p>
      </dgm:t>
    </dgm:pt>
    <dgm:pt modelId="{A82F30B4-E492-40E8-B537-C97444F0D76D}" type="pres">
      <dgm:prSet presAssocID="{1B7BBFA8-0543-475D-A8E6-ABC5DE17F77D}" presName="parentText" presStyleLbl="node1" presStyleIdx="0" presStyleCnt="4">
        <dgm:presLayoutVars>
          <dgm:chMax val="0"/>
          <dgm:bulletEnabled val="1"/>
        </dgm:presLayoutVars>
      </dgm:prSet>
      <dgm:spPr/>
      <dgm:t>
        <a:bodyPr/>
        <a:lstStyle/>
        <a:p>
          <a:endParaRPr lang="en-IN"/>
        </a:p>
      </dgm:t>
    </dgm:pt>
    <dgm:pt modelId="{73A12C9F-03C9-41A6-AAE1-8117AD5D79CB}" type="pres">
      <dgm:prSet presAssocID="{E7E84426-7960-4BA9-873F-60815F6BF3A0}" presName="spacer" presStyleCnt="0"/>
      <dgm:spPr/>
    </dgm:pt>
    <dgm:pt modelId="{FEAAEB8E-1205-45BB-9999-DCD4C380A47C}" type="pres">
      <dgm:prSet presAssocID="{51E9FDB6-E3D5-40E4-BE35-B7BF522C168B}" presName="parentText" presStyleLbl="node1" presStyleIdx="1" presStyleCnt="4">
        <dgm:presLayoutVars>
          <dgm:chMax val="0"/>
          <dgm:bulletEnabled val="1"/>
        </dgm:presLayoutVars>
      </dgm:prSet>
      <dgm:spPr/>
      <dgm:t>
        <a:bodyPr/>
        <a:lstStyle/>
        <a:p>
          <a:endParaRPr lang="en-IN"/>
        </a:p>
      </dgm:t>
    </dgm:pt>
    <dgm:pt modelId="{6BD7E543-4396-4756-A954-4DC96E70A2B0}" type="pres">
      <dgm:prSet presAssocID="{B384E360-9B1D-4B91-AFD0-E0C2F79ED69B}" presName="spacer" presStyleCnt="0"/>
      <dgm:spPr/>
    </dgm:pt>
    <dgm:pt modelId="{2A00FEC9-2A27-4047-8BD7-E4BB86B66D43}" type="pres">
      <dgm:prSet presAssocID="{8659985D-0C26-46E9-B59D-C1ED8DC68DAE}" presName="parentText" presStyleLbl="node1" presStyleIdx="2" presStyleCnt="4">
        <dgm:presLayoutVars>
          <dgm:chMax val="0"/>
          <dgm:bulletEnabled val="1"/>
        </dgm:presLayoutVars>
      </dgm:prSet>
      <dgm:spPr/>
      <dgm:t>
        <a:bodyPr/>
        <a:lstStyle/>
        <a:p>
          <a:endParaRPr lang="en-IN"/>
        </a:p>
      </dgm:t>
    </dgm:pt>
    <dgm:pt modelId="{4F38DF19-3E32-400E-A1E8-58BB8EC629F8}" type="pres">
      <dgm:prSet presAssocID="{8659985D-0C26-46E9-B59D-C1ED8DC68DAE}" presName="childText" presStyleLbl="revTx" presStyleIdx="0" presStyleCnt="2">
        <dgm:presLayoutVars>
          <dgm:bulletEnabled val="1"/>
        </dgm:presLayoutVars>
      </dgm:prSet>
      <dgm:spPr/>
      <dgm:t>
        <a:bodyPr/>
        <a:lstStyle/>
        <a:p>
          <a:endParaRPr lang="en-IN"/>
        </a:p>
      </dgm:t>
    </dgm:pt>
    <dgm:pt modelId="{AEBFF92E-633F-4910-B227-0BCF81C32199}" type="pres">
      <dgm:prSet presAssocID="{D8AE141F-D6F6-47E4-81F6-269AFCBA8A93}" presName="parentText" presStyleLbl="node1" presStyleIdx="3" presStyleCnt="4">
        <dgm:presLayoutVars>
          <dgm:chMax val="0"/>
          <dgm:bulletEnabled val="1"/>
        </dgm:presLayoutVars>
      </dgm:prSet>
      <dgm:spPr/>
      <dgm:t>
        <a:bodyPr/>
        <a:lstStyle/>
        <a:p>
          <a:endParaRPr lang="en-IN"/>
        </a:p>
      </dgm:t>
    </dgm:pt>
    <dgm:pt modelId="{13369015-4DA7-41D9-80BE-E06254BE1AF0}" type="pres">
      <dgm:prSet presAssocID="{D8AE141F-D6F6-47E4-81F6-269AFCBA8A93}" presName="childText" presStyleLbl="revTx" presStyleIdx="1" presStyleCnt="2">
        <dgm:presLayoutVars>
          <dgm:bulletEnabled val="1"/>
        </dgm:presLayoutVars>
      </dgm:prSet>
      <dgm:spPr/>
      <dgm:t>
        <a:bodyPr/>
        <a:lstStyle/>
        <a:p>
          <a:endParaRPr lang="en-IN"/>
        </a:p>
      </dgm:t>
    </dgm:pt>
  </dgm:ptLst>
  <dgm:cxnLst>
    <dgm:cxn modelId="{9688AAB9-D4DA-4975-BB36-77FFA3390B6E}" type="presOf" srcId="{30807DF5-AA63-47C5-A221-D559D9DE919F}" destId="{13369015-4DA7-41D9-80BE-E06254BE1AF0}" srcOrd="0" destOrd="0" presId="urn:microsoft.com/office/officeart/2005/8/layout/vList2"/>
    <dgm:cxn modelId="{C9E39ECE-CBD1-415B-A57D-FDB19C1CB0FF}" srcId="{D8AE141F-D6F6-47E4-81F6-269AFCBA8A93}" destId="{89D51CB5-D2DF-4BB2-B248-0AE4FD1A0ED9}" srcOrd="1" destOrd="0" parTransId="{BD239D44-A20B-4187-BEEA-C30AB2390A0E}" sibTransId="{48D7EA21-AB9C-491A-B66E-CA34D1F568CE}"/>
    <dgm:cxn modelId="{35781E8C-E920-4D4A-AD77-26F9204FB7CF}" type="presOf" srcId="{89D51CB5-D2DF-4BB2-B248-0AE4FD1A0ED9}" destId="{13369015-4DA7-41D9-80BE-E06254BE1AF0}" srcOrd="0" destOrd="1" presId="urn:microsoft.com/office/officeart/2005/8/layout/vList2"/>
    <dgm:cxn modelId="{89D85BCF-55C3-4A3F-A07C-7B71A1D6F9D1}" type="presOf" srcId="{D8AE141F-D6F6-47E4-81F6-269AFCBA8A93}" destId="{AEBFF92E-633F-4910-B227-0BCF81C32199}" srcOrd="0" destOrd="0" presId="urn:microsoft.com/office/officeart/2005/8/layout/vList2"/>
    <dgm:cxn modelId="{26057A6D-DEB2-4024-B6B9-B715B24F8CBE}" type="presOf" srcId="{8659985D-0C26-46E9-B59D-C1ED8DC68DAE}" destId="{2A00FEC9-2A27-4047-8BD7-E4BB86B66D43}" srcOrd="0" destOrd="0" presId="urn:microsoft.com/office/officeart/2005/8/layout/vList2"/>
    <dgm:cxn modelId="{1B513914-91F4-48AA-918A-CFC36786730C}" type="presOf" srcId="{1B7BBFA8-0543-475D-A8E6-ABC5DE17F77D}" destId="{A82F30B4-E492-40E8-B537-C97444F0D76D}" srcOrd="0" destOrd="0" presId="urn:microsoft.com/office/officeart/2005/8/layout/vList2"/>
    <dgm:cxn modelId="{6B0BD7E1-E77A-4678-8C9D-2298DEE01178}" srcId="{8659985D-0C26-46E9-B59D-C1ED8DC68DAE}" destId="{37D76107-F7D6-4048-8DA3-1759C2B1E7FF}" srcOrd="0" destOrd="0" parTransId="{0A55161B-1AB7-454D-B36D-4BADAC3D0DD8}" sibTransId="{2AD3820F-16C8-45C1-9213-6DB28EC0142E}"/>
    <dgm:cxn modelId="{8A9A1A02-5E2A-4D4C-AA12-948F2FF7FDFB}" srcId="{8659985D-0C26-46E9-B59D-C1ED8DC68DAE}" destId="{D2B14E12-9F05-4EAB-9522-EA525124A80E}" srcOrd="1" destOrd="0" parTransId="{C8FDBA01-B9EE-47DE-BBCD-C240AAAAE135}" sibTransId="{4626CC04-8C23-4740-AB9E-036E30505339}"/>
    <dgm:cxn modelId="{18C5FAE3-051C-4A90-A52B-86A4B0F330ED}" type="presOf" srcId="{37D76107-F7D6-4048-8DA3-1759C2B1E7FF}" destId="{4F38DF19-3E32-400E-A1E8-58BB8EC629F8}" srcOrd="0" destOrd="0" presId="urn:microsoft.com/office/officeart/2005/8/layout/vList2"/>
    <dgm:cxn modelId="{119BFFDC-FDB7-42C3-8A51-420536C97EDC}" type="presOf" srcId="{B1582DD8-E77C-4F64-933B-6A05758C188A}" destId="{82E8AEB8-5C09-410B-8696-A8A485828CB0}" srcOrd="0" destOrd="0" presId="urn:microsoft.com/office/officeart/2005/8/layout/vList2"/>
    <dgm:cxn modelId="{E23A8F25-EDD8-4A72-8639-C75758556A26}" srcId="{D8AE141F-D6F6-47E4-81F6-269AFCBA8A93}" destId="{30807DF5-AA63-47C5-A221-D559D9DE919F}" srcOrd="0" destOrd="0" parTransId="{4B550CA9-AECC-4FDE-BD28-0EC3695E807A}" sibTransId="{004ED0C8-1721-4BAE-AD94-D5241F765937}"/>
    <dgm:cxn modelId="{FD00F133-0140-4AE3-9310-5FF967CC61D5}" srcId="{B1582DD8-E77C-4F64-933B-6A05758C188A}" destId="{51E9FDB6-E3D5-40E4-BE35-B7BF522C168B}" srcOrd="1" destOrd="0" parTransId="{B26BCACE-D5AD-4861-AB30-53C38287F554}" sibTransId="{B384E360-9B1D-4B91-AFD0-E0C2F79ED69B}"/>
    <dgm:cxn modelId="{DB8BD49B-3EF0-415A-B134-54D5DAAE7D2A}" srcId="{B1582DD8-E77C-4F64-933B-6A05758C188A}" destId="{1B7BBFA8-0543-475D-A8E6-ABC5DE17F77D}" srcOrd="0" destOrd="0" parTransId="{7A5862A8-A479-469D-980A-91D4683F7483}" sibTransId="{E7E84426-7960-4BA9-873F-60815F6BF3A0}"/>
    <dgm:cxn modelId="{F91517E8-46DD-4D48-A421-0D61266DF7B3}" type="presOf" srcId="{51E9FDB6-E3D5-40E4-BE35-B7BF522C168B}" destId="{FEAAEB8E-1205-45BB-9999-DCD4C380A47C}" srcOrd="0" destOrd="0" presId="urn:microsoft.com/office/officeart/2005/8/layout/vList2"/>
    <dgm:cxn modelId="{37F1E9C7-11C0-4FE1-A005-DC14FA3A8402}" type="presOf" srcId="{D2B14E12-9F05-4EAB-9522-EA525124A80E}" destId="{4F38DF19-3E32-400E-A1E8-58BB8EC629F8}" srcOrd="0" destOrd="1" presId="urn:microsoft.com/office/officeart/2005/8/layout/vList2"/>
    <dgm:cxn modelId="{AD089BF2-43B1-4551-A107-C060D0EC2B68}" srcId="{B1582DD8-E77C-4F64-933B-6A05758C188A}" destId="{D8AE141F-D6F6-47E4-81F6-269AFCBA8A93}" srcOrd="3" destOrd="0" parTransId="{7C53CC88-700A-4515-A557-D87072E3FC6A}" sibTransId="{D5ED2C9D-6A6D-4ED6-8BE5-30D437304ADA}"/>
    <dgm:cxn modelId="{7C28CA4A-3FFB-4DB2-BEE7-C56C3A9BCF6D}" srcId="{B1582DD8-E77C-4F64-933B-6A05758C188A}" destId="{8659985D-0C26-46E9-B59D-C1ED8DC68DAE}" srcOrd="2" destOrd="0" parTransId="{97823975-1A5D-4BFA-8D2E-A3FF535FCB66}" sibTransId="{122775C3-B411-4602-ABFE-25469E842219}"/>
    <dgm:cxn modelId="{A90C94DB-A7F0-4541-9421-FAADAC28A2B9}" type="presParOf" srcId="{82E8AEB8-5C09-410B-8696-A8A485828CB0}" destId="{A82F30B4-E492-40E8-B537-C97444F0D76D}" srcOrd="0" destOrd="0" presId="urn:microsoft.com/office/officeart/2005/8/layout/vList2"/>
    <dgm:cxn modelId="{8E559FC7-B512-4178-9905-A246538503D6}" type="presParOf" srcId="{82E8AEB8-5C09-410B-8696-A8A485828CB0}" destId="{73A12C9F-03C9-41A6-AAE1-8117AD5D79CB}" srcOrd="1" destOrd="0" presId="urn:microsoft.com/office/officeart/2005/8/layout/vList2"/>
    <dgm:cxn modelId="{BA48D5E0-47ED-49B7-80BF-968A5E1D5D46}" type="presParOf" srcId="{82E8AEB8-5C09-410B-8696-A8A485828CB0}" destId="{FEAAEB8E-1205-45BB-9999-DCD4C380A47C}" srcOrd="2" destOrd="0" presId="urn:microsoft.com/office/officeart/2005/8/layout/vList2"/>
    <dgm:cxn modelId="{CBF4B1C3-9D59-40F4-B5AB-81F5507E6D3B}" type="presParOf" srcId="{82E8AEB8-5C09-410B-8696-A8A485828CB0}" destId="{6BD7E543-4396-4756-A954-4DC96E70A2B0}" srcOrd="3" destOrd="0" presId="urn:microsoft.com/office/officeart/2005/8/layout/vList2"/>
    <dgm:cxn modelId="{30FA7FD0-CFBE-4554-A24F-56440F739040}" type="presParOf" srcId="{82E8AEB8-5C09-410B-8696-A8A485828CB0}" destId="{2A00FEC9-2A27-4047-8BD7-E4BB86B66D43}" srcOrd="4" destOrd="0" presId="urn:microsoft.com/office/officeart/2005/8/layout/vList2"/>
    <dgm:cxn modelId="{A50BEAEB-C11C-4EB2-9F19-5BACF5E072D7}" type="presParOf" srcId="{82E8AEB8-5C09-410B-8696-A8A485828CB0}" destId="{4F38DF19-3E32-400E-A1E8-58BB8EC629F8}" srcOrd="5" destOrd="0" presId="urn:microsoft.com/office/officeart/2005/8/layout/vList2"/>
    <dgm:cxn modelId="{33CC296B-BFD5-4426-8AE9-A5400A6BE34F}" type="presParOf" srcId="{82E8AEB8-5C09-410B-8696-A8A485828CB0}" destId="{AEBFF92E-633F-4910-B227-0BCF81C32199}" srcOrd="6" destOrd="0" presId="urn:microsoft.com/office/officeart/2005/8/layout/vList2"/>
    <dgm:cxn modelId="{B2CA030A-DD73-45AF-8179-F30917AF1A91}" type="presParOf" srcId="{82E8AEB8-5C09-410B-8696-A8A485828CB0}" destId="{13369015-4DA7-41D9-80BE-E06254BE1AF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E523C65-6F4E-4869-9FD5-E308EB2665D7}"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IN"/>
        </a:p>
      </dgm:t>
    </dgm:pt>
    <dgm:pt modelId="{3DAED5D0-EBD0-4590-89D5-0BA22A4D3E33}">
      <dgm:prSet custT="1"/>
      <dgm:spPr/>
      <dgm:t>
        <a:bodyPr/>
        <a:lstStyle/>
        <a:p>
          <a:pPr rtl="0"/>
          <a:r>
            <a:rPr lang="en-US" sz="1800" smtClean="0"/>
            <a:t>Background:</a:t>
          </a:r>
          <a:endParaRPr lang="en-IN" sz="1800"/>
        </a:p>
      </dgm:t>
    </dgm:pt>
    <dgm:pt modelId="{A8B572DB-917F-4830-A1F3-555DD3FE097E}" type="parTrans" cxnId="{53CB0CAF-36C3-47E0-9C2A-2CCA27CF981E}">
      <dgm:prSet/>
      <dgm:spPr/>
      <dgm:t>
        <a:bodyPr/>
        <a:lstStyle/>
        <a:p>
          <a:endParaRPr lang="en-IN" sz="2400"/>
        </a:p>
      </dgm:t>
    </dgm:pt>
    <dgm:pt modelId="{CF4434BF-D2A2-4937-86EE-1A3831936226}" type="sibTrans" cxnId="{53CB0CAF-36C3-47E0-9C2A-2CCA27CF981E}">
      <dgm:prSet/>
      <dgm:spPr/>
      <dgm:t>
        <a:bodyPr/>
        <a:lstStyle/>
        <a:p>
          <a:endParaRPr lang="en-IN" sz="2400"/>
        </a:p>
      </dgm:t>
    </dgm:pt>
    <dgm:pt modelId="{12AB9EBF-A8F2-4F50-8F5A-119008A9304D}">
      <dgm:prSet custT="1"/>
      <dgm:spPr/>
      <dgm:t>
        <a:bodyPr/>
        <a:lstStyle/>
        <a:p>
          <a:pPr rtl="0"/>
          <a:r>
            <a:rPr lang="en-US" sz="1400" smtClean="0"/>
            <a:t>This application is designed for testing concussion for Sports Players by using various activities on the mobile app</a:t>
          </a:r>
          <a:endParaRPr lang="en-IN" sz="1400"/>
        </a:p>
      </dgm:t>
    </dgm:pt>
    <dgm:pt modelId="{4B526916-13D2-4E15-ADA3-AEF22E5465B7}" type="parTrans" cxnId="{E041FC5B-AFCE-43BC-ADE4-521093FAADC0}">
      <dgm:prSet/>
      <dgm:spPr/>
      <dgm:t>
        <a:bodyPr/>
        <a:lstStyle/>
        <a:p>
          <a:endParaRPr lang="en-IN" sz="2400"/>
        </a:p>
      </dgm:t>
    </dgm:pt>
    <dgm:pt modelId="{59F91F6F-51E0-4DA1-9EB3-8837FF351952}" type="sibTrans" cxnId="{E041FC5B-AFCE-43BC-ADE4-521093FAADC0}">
      <dgm:prSet/>
      <dgm:spPr/>
      <dgm:t>
        <a:bodyPr/>
        <a:lstStyle/>
        <a:p>
          <a:endParaRPr lang="en-IN" sz="2400"/>
        </a:p>
      </dgm:t>
    </dgm:pt>
    <dgm:pt modelId="{24E2EA45-4F4A-49CA-AE48-07F33F9B6546}">
      <dgm:prSet custT="1"/>
      <dgm:spPr/>
      <dgm:t>
        <a:bodyPr/>
        <a:lstStyle/>
        <a:p>
          <a:pPr rtl="0"/>
          <a:r>
            <a:rPr lang="en-US" sz="1800" smtClean="0"/>
            <a:t>Scope</a:t>
          </a:r>
          <a:endParaRPr lang="en-IN" sz="1800"/>
        </a:p>
      </dgm:t>
    </dgm:pt>
    <dgm:pt modelId="{3885D4F7-FAB1-41AE-8F59-6B1D2B3C9830}" type="parTrans" cxnId="{7A705F1B-882F-4B83-B7D1-7677086D1DE1}">
      <dgm:prSet/>
      <dgm:spPr/>
      <dgm:t>
        <a:bodyPr/>
        <a:lstStyle/>
        <a:p>
          <a:endParaRPr lang="en-IN" sz="2400"/>
        </a:p>
      </dgm:t>
    </dgm:pt>
    <dgm:pt modelId="{6F016780-55CF-476C-A741-69365508F729}" type="sibTrans" cxnId="{7A705F1B-882F-4B83-B7D1-7677086D1DE1}">
      <dgm:prSet/>
      <dgm:spPr/>
      <dgm:t>
        <a:bodyPr/>
        <a:lstStyle/>
        <a:p>
          <a:endParaRPr lang="en-IN" sz="2400"/>
        </a:p>
      </dgm:t>
    </dgm:pt>
    <dgm:pt modelId="{A756A5F1-A88F-4897-8DF9-4540F6DB79BC}">
      <dgm:prSet custT="1"/>
      <dgm:spPr/>
      <dgm:t>
        <a:bodyPr/>
        <a:lstStyle/>
        <a:p>
          <a:pPr rtl="0"/>
          <a:r>
            <a:rPr lang="en-US" sz="1400" smtClean="0"/>
            <a:t>Development of backend logic and UI on Android tablets</a:t>
          </a:r>
          <a:endParaRPr lang="en-IN" sz="1400"/>
        </a:p>
      </dgm:t>
    </dgm:pt>
    <dgm:pt modelId="{0B0559B4-10D8-4CC3-BFA3-936674B61352}" type="parTrans" cxnId="{B0BF886E-945D-46F3-A530-5F29E0404BAF}">
      <dgm:prSet/>
      <dgm:spPr/>
      <dgm:t>
        <a:bodyPr/>
        <a:lstStyle/>
        <a:p>
          <a:endParaRPr lang="en-IN" sz="2400"/>
        </a:p>
      </dgm:t>
    </dgm:pt>
    <dgm:pt modelId="{9537BB70-7265-4726-A815-8512DA7C38E3}" type="sibTrans" cxnId="{B0BF886E-945D-46F3-A530-5F29E0404BAF}">
      <dgm:prSet/>
      <dgm:spPr/>
      <dgm:t>
        <a:bodyPr/>
        <a:lstStyle/>
        <a:p>
          <a:endParaRPr lang="en-IN" sz="2400"/>
        </a:p>
      </dgm:t>
    </dgm:pt>
    <dgm:pt modelId="{925F92B0-91D3-4CD5-B77F-8685083EDAFE}">
      <dgm:prSet custT="1"/>
      <dgm:spPr/>
      <dgm:t>
        <a:bodyPr/>
        <a:lstStyle/>
        <a:p>
          <a:pPr rtl="0"/>
          <a:r>
            <a:rPr lang="en-US" sz="1400" smtClean="0"/>
            <a:t>Deliver on </a:t>
          </a:r>
          <a:endParaRPr lang="en-IN" sz="1400"/>
        </a:p>
      </dgm:t>
    </dgm:pt>
    <dgm:pt modelId="{C9B1A972-2B7F-49D0-9902-E6D8866B3763}" type="parTrans" cxnId="{47E30EBB-1298-40C0-AF39-407F2CFFD39E}">
      <dgm:prSet/>
      <dgm:spPr/>
      <dgm:t>
        <a:bodyPr/>
        <a:lstStyle/>
        <a:p>
          <a:endParaRPr lang="en-IN" sz="2400"/>
        </a:p>
      </dgm:t>
    </dgm:pt>
    <dgm:pt modelId="{0B4F161A-2310-49B5-BF94-69FDF908671F}" type="sibTrans" cxnId="{47E30EBB-1298-40C0-AF39-407F2CFFD39E}">
      <dgm:prSet/>
      <dgm:spPr/>
      <dgm:t>
        <a:bodyPr/>
        <a:lstStyle/>
        <a:p>
          <a:endParaRPr lang="en-IN" sz="2400"/>
        </a:p>
      </dgm:t>
    </dgm:pt>
    <dgm:pt modelId="{DF65C84A-9A70-46E7-B193-1B65409BDB06}">
      <dgm:prSet custT="1"/>
      <dgm:spPr/>
      <dgm:t>
        <a:bodyPr/>
        <a:lstStyle/>
        <a:p>
          <a:pPr rtl="0"/>
          <a:r>
            <a:rPr lang="en-US" sz="1400" smtClean="0"/>
            <a:t>multiple models of tablets</a:t>
          </a:r>
          <a:endParaRPr lang="en-IN" sz="1400"/>
        </a:p>
      </dgm:t>
    </dgm:pt>
    <dgm:pt modelId="{D7D3EA49-922D-4CEB-8F76-033CF359B70B}" type="parTrans" cxnId="{B7085F09-0C08-47E2-B689-5B1C933D30BB}">
      <dgm:prSet/>
      <dgm:spPr/>
      <dgm:t>
        <a:bodyPr/>
        <a:lstStyle/>
        <a:p>
          <a:endParaRPr lang="en-IN" sz="2400"/>
        </a:p>
      </dgm:t>
    </dgm:pt>
    <dgm:pt modelId="{26CA39B6-5DAE-4897-84D6-92982B471563}" type="sibTrans" cxnId="{B7085F09-0C08-47E2-B689-5B1C933D30BB}">
      <dgm:prSet/>
      <dgm:spPr/>
      <dgm:t>
        <a:bodyPr/>
        <a:lstStyle/>
        <a:p>
          <a:endParaRPr lang="en-IN" sz="2400"/>
        </a:p>
      </dgm:t>
    </dgm:pt>
    <dgm:pt modelId="{CE9F8D78-8984-4F74-9BFD-9FD54994E694}">
      <dgm:prSet custT="1"/>
      <dgm:spPr/>
      <dgm:t>
        <a:bodyPr/>
        <a:lstStyle/>
        <a:p>
          <a:pPr rtl="0"/>
          <a:r>
            <a:rPr lang="en-US" sz="1400" smtClean="0"/>
            <a:t>different OEM (Samsung, HP, LG, Google)</a:t>
          </a:r>
          <a:endParaRPr lang="en-IN" sz="1400"/>
        </a:p>
      </dgm:t>
    </dgm:pt>
    <dgm:pt modelId="{2927D3F1-C6D8-4B18-9660-24C86310F0FF}" type="parTrans" cxnId="{B218E0BB-F2F5-4440-8A26-979576C2786C}">
      <dgm:prSet/>
      <dgm:spPr/>
      <dgm:t>
        <a:bodyPr/>
        <a:lstStyle/>
        <a:p>
          <a:endParaRPr lang="en-IN" sz="2400"/>
        </a:p>
      </dgm:t>
    </dgm:pt>
    <dgm:pt modelId="{F19CE42E-B61E-46ED-8CDF-9412DA507E43}" type="sibTrans" cxnId="{B218E0BB-F2F5-4440-8A26-979576C2786C}">
      <dgm:prSet/>
      <dgm:spPr/>
      <dgm:t>
        <a:bodyPr/>
        <a:lstStyle/>
        <a:p>
          <a:endParaRPr lang="en-IN" sz="2400"/>
        </a:p>
      </dgm:t>
    </dgm:pt>
    <dgm:pt modelId="{8D405A7A-2E14-4F4D-92D7-560E4855E580}">
      <dgm:prSet custT="1"/>
      <dgm:spPr/>
      <dgm:t>
        <a:bodyPr/>
        <a:lstStyle/>
        <a:p>
          <a:pPr rtl="0"/>
          <a:r>
            <a:rPr lang="en-US" sz="1400" smtClean="0"/>
            <a:t>Supported Android Platform includes Jelly Bean and above</a:t>
          </a:r>
          <a:endParaRPr lang="en-IN" sz="1400"/>
        </a:p>
      </dgm:t>
    </dgm:pt>
    <dgm:pt modelId="{AF1286B4-7104-47F9-9AB8-8DA7C03B3978}" type="parTrans" cxnId="{9E8D5A24-35F5-4650-8653-E37E8E45F387}">
      <dgm:prSet/>
      <dgm:spPr/>
      <dgm:t>
        <a:bodyPr/>
        <a:lstStyle/>
        <a:p>
          <a:endParaRPr lang="en-IN" sz="2400"/>
        </a:p>
      </dgm:t>
    </dgm:pt>
    <dgm:pt modelId="{6008CB91-B72E-4C2D-B5EF-E82DA875BE33}" type="sibTrans" cxnId="{9E8D5A24-35F5-4650-8653-E37E8E45F387}">
      <dgm:prSet/>
      <dgm:spPr/>
      <dgm:t>
        <a:bodyPr/>
        <a:lstStyle/>
        <a:p>
          <a:endParaRPr lang="en-IN" sz="2400"/>
        </a:p>
      </dgm:t>
    </dgm:pt>
    <dgm:pt modelId="{7EE83ACD-18BF-4340-9398-0A157615F98D}">
      <dgm:prSet custT="1"/>
      <dgm:spPr/>
      <dgm:t>
        <a:bodyPr/>
        <a:lstStyle/>
        <a:p>
          <a:pPr rtl="0"/>
          <a:r>
            <a:rPr lang="en-US" sz="1800" smtClean="0"/>
            <a:t>Technology Stack</a:t>
          </a:r>
          <a:endParaRPr lang="en-IN" sz="1800"/>
        </a:p>
      </dgm:t>
    </dgm:pt>
    <dgm:pt modelId="{19C725B3-BC98-44D3-A90F-7F95F4216ADD}" type="parTrans" cxnId="{2945352E-A226-4883-91DD-8EB945C2FD2C}">
      <dgm:prSet/>
      <dgm:spPr/>
      <dgm:t>
        <a:bodyPr/>
        <a:lstStyle/>
        <a:p>
          <a:endParaRPr lang="en-IN" sz="2400"/>
        </a:p>
      </dgm:t>
    </dgm:pt>
    <dgm:pt modelId="{1A418900-3D7E-408E-B10F-FD1BE9FE7DC0}" type="sibTrans" cxnId="{2945352E-A226-4883-91DD-8EB945C2FD2C}">
      <dgm:prSet/>
      <dgm:spPr/>
      <dgm:t>
        <a:bodyPr/>
        <a:lstStyle/>
        <a:p>
          <a:endParaRPr lang="en-IN" sz="2400"/>
        </a:p>
      </dgm:t>
    </dgm:pt>
    <dgm:pt modelId="{171167B7-6152-44CC-8B6E-372BAEC0EACD}">
      <dgm:prSet custT="1"/>
      <dgm:spPr/>
      <dgm:t>
        <a:bodyPr/>
        <a:lstStyle/>
        <a:p>
          <a:pPr rtl="0"/>
          <a:r>
            <a:rPr lang="en-US" sz="1400" smtClean="0"/>
            <a:t>Adobe AIR on Android</a:t>
          </a:r>
          <a:endParaRPr lang="en-IN" sz="1400"/>
        </a:p>
      </dgm:t>
    </dgm:pt>
    <dgm:pt modelId="{86D4B9CA-0A47-4578-AAE4-9D0B751EDBDF}" type="parTrans" cxnId="{E8253B5C-8C16-483F-B2FE-108B12BDF8E6}">
      <dgm:prSet/>
      <dgm:spPr/>
      <dgm:t>
        <a:bodyPr/>
        <a:lstStyle/>
        <a:p>
          <a:endParaRPr lang="en-IN" sz="2400"/>
        </a:p>
      </dgm:t>
    </dgm:pt>
    <dgm:pt modelId="{17E20131-5245-47B6-A508-417C984DD2CD}" type="sibTrans" cxnId="{E8253B5C-8C16-483F-B2FE-108B12BDF8E6}">
      <dgm:prSet/>
      <dgm:spPr/>
      <dgm:t>
        <a:bodyPr/>
        <a:lstStyle/>
        <a:p>
          <a:endParaRPr lang="en-IN" sz="2400"/>
        </a:p>
      </dgm:t>
    </dgm:pt>
    <dgm:pt modelId="{528A31F2-2599-4A18-93EA-46C27DB6C6F8}">
      <dgm:prSet custT="1"/>
      <dgm:spPr/>
      <dgm:t>
        <a:bodyPr/>
        <a:lstStyle/>
        <a:p>
          <a:pPr rtl="0"/>
          <a:r>
            <a:rPr lang="en-US" sz="1400" smtClean="0"/>
            <a:t>Apache Flex, Adobe Flash, Adobe Flash Builder</a:t>
          </a:r>
          <a:endParaRPr lang="en-IN" sz="1400"/>
        </a:p>
      </dgm:t>
    </dgm:pt>
    <dgm:pt modelId="{EEFD58FE-929F-455F-BE83-FAF2A69D3731}" type="parTrans" cxnId="{EBAAFE9B-2159-44C1-B337-DC3B0CA78BE9}">
      <dgm:prSet/>
      <dgm:spPr/>
      <dgm:t>
        <a:bodyPr/>
        <a:lstStyle/>
        <a:p>
          <a:endParaRPr lang="en-IN" sz="2400"/>
        </a:p>
      </dgm:t>
    </dgm:pt>
    <dgm:pt modelId="{434B2FF5-DCFA-463A-A47C-4899FAC1FA23}" type="sibTrans" cxnId="{EBAAFE9B-2159-44C1-B337-DC3B0CA78BE9}">
      <dgm:prSet/>
      <dgm:spPr/>
      <dgm:t>
        <a:bodyPr/>
        <a:lstStyle/>
        <a:p>
          <a:endParaRPr lang="en-IN" sz="2400"/>
        </a:p>
      </dgm:t>
    </dgm:pt>
    <dgm:pt modelId="{FC0AB054-0C0F-4C96-A2AA-DF0D6BFA66DC}">
      <dgm:prSet custT="1"/>
      <dgm:spPr/>
      <dgm:t>
        <a:bodyPr/>
        <a:lstStyle/>
        <a:p>
          <a:pPr rtl="0"/>
          <a:r>
            <a:rPr lang="en-US" sz="1400" smtClean="0"/>
            <a:t>Image Editing Tools - Photoshop</a:t>
          </a:r>
          <a:endParaRPr lang="en-IN" sz="1400"/>
        </a:p>
      </dgm:t>
    </dgm:pt>
    <dgm:pt modelId="{8CD9249F-C0A5-43E7-A224-3A09095A0153}" type="parTrans" cxnId="{688ECA13-366E-4107-AED5-2059016F0041}">
      <dgm:prSet/>
      <dgm:spPr/>
      <dgm:t>
        <a:bodyPr/>
        <a:lstStyle/>
        <a:p>
          <a:endParaRPr lang="en-IN" sz="2400"/>
        </a:p>
      </dgm:t>
    </dgm:pt>
    <dgm:pt modelId="{801A2782-B77F-4141-AEDC-C68F8719570E}" type="sibTrans" cxnId="{688ECA13-366E-4107-AED5-2059016F0041}">
      <dgm:prSet/>
      <dgm:spPr/>
      <dgm:t>
        <a:bodyPr/>
        <a:lstStyle/>
        <a:p>
          <a:endParaRPr lang="en-IN" sz="2400"/>
        </a:p>
      </dgm:t>
    </dgm:pt>
    <dgm:pt modelId="{8C21A4EE-3602-4AA1-8FE8-89A6C034B752}">
      <dgm:prSet custT="1"/>
      <dgm:spPr/>
      <dgm:t>
        <a:bodyPr/>
        <a:lstStyle/>
        <a:p>
          <a:pPr rtl="0"/>
          <a:r>
            <a:rPr lang="en-US" sz="1400" smtClean="0"/>
            <a:t>Flash Animation (2D and 3D)</a:t>
          </a:r>
          <a:endParaRPr lang="en-IN" sz="1400"/>
        </a:p>
      </dgm:t>
    </dgm:pt>
    <dgm:pt modelId="{2F93F3EF-0E98-42B0-B333-08A26B8A8002}" type="parTrans" cxnId="{36B17610-57A2-4B33-8F70-637066DCC105}">
      <dgm:prSet/>
      <dgm:spPr/>
      <dgm:t>
        <a:bodyPr/>
        <a:lstStyle/>
        <a:p>
          <a:endParaRPr lang="en-IN" sz="2400"/>
        </a:p>
      </dgm:t>
    </dgm:pt>
    <dgm:pt modelId="{97F30304-AF21-40B5-986D-1403C6A9163D}" type="sibTrans" cxnId="{36B17610-57A2-4B33-8F70-637066DCC105}">
      <dgm:prSet/>
      <dgm:spPr/>
      <dgm:t>
        <a:bodyPr/>
        <a:lstStyle/>
        <a:p>
          <a:endParaRPr lang="en-IN" sz="2400"/>
        </a:p>
      </dgm:t>
    </dgm:pt>
    <dgm:pt modelId="{C22775DE-F06F-49B9-89E7-7D066157F569}">
      <dgm:prSet custT="1"/>
      <dgm:spPr/>
      <dgm:t>
        <a:bodyPr/>
        <a:lstStyle/>
        <a:p>
          <a:pPr rtl="0"/>
          <a:r>
            <a:rPr lang="en-US" sz="1400" smtClean="0"/>
            <a:t>GIT for configuration management</a:t>
          </a:r>
          <a:endParaRPr lang="en-IN" sz="1400"/>
        </a:p>
      </dgm:t>
    </dgm:pt>
    <dgm:pt modelId="{DF910956-3C6B-4374-9847-E728BE7C9F1B}" type="parTrans" cxnId="{B9A0E3DD-1402-4609-A4F5-E14956345B99}">
      <dgm:prSet/>
      <dgm:spPr/>
      <dgm:t>
        <a:bodyPr/>
        <a:lstStyle/>
        <a:p>
          <a:endParaRPr lang="en-IN" sz="2400"/>
        </a:p>
      </dgm:t>
    </dgm:pt>
    <dgm:pt modelId="{8790AE5E-855E-4C9B-AC1B-211578843879}" type="sibTrans" cxnId="{B9A0E3DD-1402-4609-A4F5-E14956345B99}">
      <dgm:prSet/>
      <dgm:spPr/>
      <dgm:t>
        <a:bodyPr/>
        <a:lstStyle/>
        <a:p>
          <a:endParaRPr lang="en-IN" sz="2400"/>
        </a:p>
      </dgm:t>
    </dgm:pt>
    <dgm:pt modelId="{A98BFE8C-565A-4937-AA14-65D7AA038D42}">
      <dgm:prSet custT="1"/>
      <dgm:spPr/>
      <dgm:t>
        <a:bodyPr/>
        <a:lstStyle/>
        <a:p>
          <a:pPr rtl="0"/>
          <a:r>
            <a:rPr lang="en-US" sz="1400" smtClean="0"/>
            <a:t>JIRA for bug tracking</a:t>
          </a:r>
          <a:endParaRPr lang="en-IN" sz="1400"/>
        </a:p>
      </dgm:t>
    </dgm:pt>
    <dgm:pt modelId="{A3744959-7295-4A69-8FED-9D08A61FE01F}" type="parTrans" cxnId="{1DECB3AB-B951-433C-B8FE-8A3D9AA63FF2}">
      <dgm:prSet/>
      <dgm:spPr/>
      <dgm:t>
        <a:bodyPr/>
        <a:lstStyle/>
        <a:p>
          <a:endParaRPr lang="en-IN" sz="2400"/>
        </a:p>
      </dgm:t>
    </dgm:pt>
    <dgm:pt modelId="{1F3DBBE5-0B69-4FE8-88FC-4C9466550E8A}" type="sibTrans" cxnId="{1DECB3AB-B951-433C-B8FE-8A3D9AA63FF2}">
      <dgm:prSet/>
      <dgm:spPr/>
      <dgm:t>
        <a:bodyPr/>
        <a:lstStyle/>
        <a:p>
          <a:endParaRPr lang="en-IN" sz="2400"/>
        </a:p>
      </dgm:t>
    </dgm:pt>
    <dgm:pt modelId="{C7EFE47D-C23C-4B01-A141-CCB0C4BC991A}" type="pres">
      <dgm:prSet presAssocID="{7E523C65-6F4E-4869-9FD5-E308EB2665D7}" presName="linear" presStyleCnt="0">
        <dgm:presLayoutVars>
          <dgm:animLvl val="lvl"/>
          <dgm:resizeHandles val="exact"/>
        </dgm:presLayoutVars>
      </dgm:prSet>
      <dgm:spPr/>
      <dgm:t>
        <a:bodyPr/>
        <a:lstStyle/>
        <a:p>
          <a:endParaRPr lang="en-IN"/>
        </a:p>
      </dgm:t>
    </dgm:pt>
    <dgm:pt modelId="{734DABF6-A6DD-46A6-9C3C-7997B3AA11FF}" type="pres">
      <dgm:prSet presAssocID="{3DAED5D0-EBD0-4590-89D5-0BA22A4D3E33}" presName="parentText" presStyleLbl="node1" presStyleIdx="0" presStyleCnt="3">
        <dgm:presLayoutVars>
          <dgm:chMax val="0"/>
          <dgm:bulletEnabled val="1"/>
        </dgm:presLayoutVars>
      </dgm:prSet>
      <dgm:spPr/>
      <dgm:t>
        <a:bodyPr/>
        <a:lstStyle/>
        <a:p>
          <a:endParaRPr lang="en-IN"/>
        </a:p>
      </dgm:t>
    </dgm:pt>
    <dgm:pt modelId="{4EF9143A-F64F-49CF-B6B2-3899AC0C72E1}" type="pres">
      <dgm:prSet presAssocID="{3DAED5D0-EBD0-4590-89D5-0BA22A4D3E33}" presName="childText" presStyleLbl="revTx" presStyleIdx="0" presStyleCnt="3">
        <dgm:presLayoutVars>
          <dgm:bulletEnabled val="1"/>
        </dgm:presLayoutVars>
      </dgm:prSet>
      <dgm:spPr/>
      <dgm:t>
        <a:bodyPr/>
        <a:lstStyle/>
        <a:p>
          <a:endParaRPr lang="en-IN"/>
        </a:p>
      </dgm:t>
    </dgm:pt>
    <dgm:pt modelId="{DF9D0DF8-BD35-4C66-8FD1-6B4300DC4970}" type="pres">
      <dgm:prSet presAssocID="{24E2EA45-4F4A-49CA-AE48-07F33F9B6546}" presName="parentText" presStyleLbl="node1" presStyleIdx="1" presStyleCnt="3">
        <dgm:presLayoutVars>
          <dgm:chMax val="0"/>
          <dgm:bulletEnabled val="1"/>
        </dgm:presLayoutVars>
      </dgm:prSet>
      <dgm:spPr/>
      <dgm:t>
        <a:bodyPr/>
        <a:lstStyle/>
        <a:p>
          <a:endParaRPr lang="en-IN"/>
        </a:p>
      </dgm:t>
    </dgm:pt>
    <dgm:pt modelId="{50FEFB2B-437B-41F8-A503-9A502342B719}" type="pres">
      <dgm:prSet presAssocID="{24E2EA45-4F4A-49CA-AE48-07F33F9B6546}" presName="childText" presStyleLbl="revTx" presStyleIdx="1" presStyleCnt="3">
        <dgm:presLayoutVars>
          <dgm:bulletEnabled val="1"/>
        </dgm:presLayoutVars>
      </dgm:prSet>
      <dgm:spPr/>
      <dgm:t>
        <a:bodyPr/>
        <a:lstStyle/>
        <a:p>
          <a:endParaRPr lang="en-IN"/>
        </a:p>
      </dgm:t>
    </dgm:pt>
    <dgm:pt modelId="{7F1FBE93-04BE-49AA-8EC6-89555ED92227}" type="pres">
      <dgm:prSet presAssocID="{7EE83ACD-18BF-4340-9398-0A157615F98D}" presName="parentText" presStyleLbl="node1" presStyleIdx="2" presStyleCnt="3">
        <dgm:presLayoutVars>
          <dgm:chMax val="0"/>
          <dgm:bulletEnabled val="1"/>
        </dgm:presLayoutVars>
      </dgm:prSet>
      <dgm:spPr/>
      <dgm:t>
        <a:bodyPr/>
        <a:lstStyle/>
        <a:p>
          <a:endParaRPr lang="en-IN"/>
        </a:p>
      </dgm:t>
    </dgm:pt>
    <dgm:pt modelId="{2053E566-CC03-4FFB-9E10-9F7753A98543}" type="pres">
      <dgm:prSet presAssocID="{7EE83ACD-18BF-4340-9398-0A157615F98D}" presName="childText" presStyleLbl="revTx" presStyleIdx="2" presStyleCnt="3">
        <dgm:presLayoutVars>
          <dgm:bulletEnabled val="1"/>
        </dgm:presLayoutVars>
      </dgm:prSet>
      <dgm:spPr/>
      <dgm:t>
        <a:bodyPr/>
        <a:lstStyle/>
        <a:p>
          <a:endParaRPr lang="en-IN"/>
        </a:p>
      </dgm:t>
    </dgm:pt>
  </dgm:ptLst>
  <dgm:cxnLst>
    <dgm:cxn modelId="{CD2D2094-FE8B-4E6E-9C60-5858DD0B3AF1}" type="presOf" srcId="{8C21A4EE-3602-4AA1-8FE8-89A6C034B752}" destId="{2053E566-CC03-4FFB-9E10-9F7753A98543}" srcOrd="0" destOrd="3" presId="urn:microsoft.com/office/officeart/2005/8/layout/vList2"/>
    <dgm:cxn modelId="{38855250-6262-4A22-B002-F38A3E798524}" type="presOf" srcId="{FC0AB054-0C0F-4C96-A2AA-DF0D6BFA66DC}" destId="{2053E566-CC03-4FFB-9E10-9F7753A98543}" srcOrd="0" destOrd="2" presId="urn:microsoft.com/office/officeart/2005/8/layout/vList2"/>
    <dgm:cxn modelId="{B9A0E3DD-1402-4609-A4F5-E14956345B99}" srcId="{7EE83ACD-18BF-4340-9398-0A157615F98D}" destId="{C22775DE-F06F-49B9-89E7-7D066157F569}" srcOrd="4" destOrd="0" parTransId="{DF910956-3C6B-4374-9847-E728BE7C9F1B}" sibTransId="{8790AE5E-855E-4C9B-AC1B-211578843879}"/>
    <dgm:cxn modelId="{B218E0BB-F2F5-4440-8A26-979576C2786C}" srcId="{925F92B0-91D3-4CD5-B77F-8685083EDAFE}" destId="{CE9F8D78-8984-4F74-9BFD-9FD54994E694}" srcOrd="1" destOrd="0" parTransId="{2927D3F1-C6D8-4B18-9660-24C86310F0FF}" sibTransId="{F19CE42E-B61E-46ED-8CDF-9412DA507E43}"/>
    <dgm:cxn modelId="{1A1B0ED9-BE0E-46EA-BC84-75D1196C49FA}" type="presOf" srcId="{C22775DE-F06F-49B9-89E7-7D066157F569}" destId="{2053E566-CC03-4FFB-9E10-9F7753A98543}" srcOrd="0" destOrd="4" presId="urn:microsoft.com/office/officeart/2005/8/layout/vList2"/>
    <dgm:cxn modelId="{1BCB193C-C356-422C-9162-B3C7C8E37FD9}" type="presOf" srcId="{7EE83ACD-18BF-4340-9398-0A157615F98D}" destId="{7F1FBE93-04BE-49AA-8EC6-89555ED92227}" srcOrd="0" destOrd="0" presId="urn:microsoft.com/office/officeart/2005/8/layout/vList2"/>
    <dgm:cxn modelId="{ADF1363C-705F-4F32-B9C2-CF1AD91C78E2}" type="presOf" srcId="{7E523C65-6F4E-4869-9FD5-E308EB2665D7}" destId="{C7EFE47D-C23C-4B01-A141-CCB0C4BC991A}" srcOrd="0" destOrd="0" presId="urn:microsoft.com/office/officeart/2005/8/layout/vList2"/>
    <dgm:cxn modelId="{5F51DBC0-FCBD-44E5-9892-671E7EB9052E}" type="presOf" srcId="{171167B7-6152-44CC-8B6E-372BAEC0EACD}" destId="{2053E566-CC03-4FFB-9E10-9F7753A98543}" srcOrd="0" destOrd="0" presId="urn:microsoft.com/office/officeart/2005/8/layout/vList2"/>
    <dgm:cxn modelId="{1DECB3AB-B951-433C-B8FE-8A3D9AA63FF2}" srcId="{7EE83ACD-18BF-4340-9398-0A157615F98D}" destId="{A98BFE8C-565A-4937-AA14-65D7AA038D42}" srcOrd="5" destOrd="0" parTransId="{A3744959-7295-4A69-8FED-9D08A61FE01F}" sibTransId="{1F3DBBE5-0B69-4FE8-88FC-4C9466550E8A}"/>
    <dgm:cxn modelId="{B0BF886E-945D-46F3-A530-5F29E0404BAF}" srcId="{24E2EA45-4F4A-49CA-AE48-07F33F9B6546}" destId="{A756A5F1-A88F-4897-8DF9-4540F6DB79BC}" srcOrd="0" destOrd="0" parTransId="{0B0559B4-10D8-4CC3-BFA3-936674B61352}" sibTransId="{9537BB70-7265-4726-A815-8512DA7C38E3}"/>
    <dgm:cxn modelId="{36B17610-57A2-4B33-8F70-637066DCC105}" srcId="{7EE83ACD-18BF-4340-9398-0A157615F98D}" destId="{8C21A4EE-3602-4AA1-8FE8-89A6C034B752}" srcOrd="3" destOrd="0" parTransId="{2F93F3EF-0E98-42B0-B333-08A26B8A8002}" sibTransId="{97F30304-AF21-40B5-986D-1403C6A9163D}"/>
    <dgm:cxn modelId="{95FEDC9C-4EC5-4916-B4EE-82DB8CC6AEBB}" type="presOf" srcId="{24E2EA45-4F4A-49CA-AE48-07F33F9B6546}" destId="{DF9D0DF8-BD35-4C66-8FD1-6B4300DC4970}" srcOrd="0" destOrd="0" presId="urn:microsoft.com/office/officeart/2005/8/layout/vList2"/>
    <dgm:cxn modelId="{9E8D5A24-35F5-4650-8653-E37E8E45F387}" srcId="{24E2EA45-4F4A-49CA-AE48-07F33F9B6546}" destId="{8D405A7A-2E14-4F4D-92D7-560E4855E580}" srcOrd="2" destOrd="0" parTransId="{AF1286B4-7104-47F9-9AB8-8DA7C03B3978}" sibTransId="{6008CB91-B72E-4C2D-B5EF-E82DA875BE33}"/>
    <dgm:cxn modelId="{B35B0E25-1EAF-48EC-AEE6-CFFEC758C446}" type="presOf" srcId="{925F92B0-91D3-4CD5-B77F-8685083EDAFE}" destId="{50FEFB2B-437B-41F8-A503-9A502342B719}" srcOrd="0" destOrd="1" presId="urn:microsoft.com/office/officeart/2005/8/layout/vList2"/>
    <dgm:cxn modelId="{2945352E-A226-4883-91DD-8EB945C2FD2C}" srcId="{7E523C65-6F4E-4869-9FD5-E308EB2665D7}" destId="{7EE83ACD-18BF-4340-9398-0A157615F98D}" srcOrd="2" destOrd="0" parTransId="{19C725B3-BC98-44D3-A90F-7F95F4216ADD}" sibTransId="{1A418900-3D7E-408E-B10F-FD1BE9FE7DC0}"/>
    <dgm:cxn modelId="{8B09FE0A-15E0-43AB-BEAE-42E9F0403ECE}" type="presOf" srcId="{A756A5F1-A88F-4897-8DF9-4540F6DB79BC}" destId="{50FEFB2B-437B-41F8-A503-9A502342B719}" srcOrd="0" destOrd="0" presId="urn:microsoft.com/office/officeart/2005/8/layout/vList2"/>
    <dgm:cxn modelId="{9FC07294-1107-42B3-ADB1-B47131AB656C}" type="presOf" srcId="{CE9F8D78-8984-4F74-9BFD-9FD54994E694}" destId="{50FEFB2B-437B-41F8-A503-9A502342B719}" srcOrd="0" destOrd="3" presId="urn:microsoft.com/office/officeart/2005/8/layout/vList2"/>
    <dgm:cxn modelId="{E1D1007B-3056-4EF0-B2EB-A069F15C86AA}" type="presOf" srcId="{528A31F2-2599-4A18-93EA-46C27DB6C6F8}" destId="{2053E566-CC03-4FFB-9E10-9F7753A98543}" srcOrd="0" destOrd="1" presId="urn:microsoft.com/office/officeart/2005/8/layout/vList2"/>
    <dgm:cxn modelId="{ED8F37FA-5E95-4B08-BFFD-4B679D08C85C}" type="presOf" srcId="{3DAED5D0-EBD0-4590-89D5-0BA22A4D3E33}" destId="{734DABF6-A6DD-46A6-9C3C-7997B3AA11FF}" srcOrd="0" destOrd="0" presId="urn:microsoft.com/office/officeart/2005/8/layout/vList2"/>
    <dgm:cxn modelId="{B7085F09-0C08-47E2-B689-5B1C933D30BB}" srcId="{925F92B0-91D3-4CD5-B77F-8685083EDAFE}" destId="{DF65C84A-9A70-46E7-B193-1B65409BDB06}" srcOrd="0" destOrd="0" parTransId="{D7D3EA49-922D-4CEB-8F76-033CF359B70B}" sibTransId="{26CA39B6-5DAE-4897-84D6-92982B471563}"/>
    <dgm:cxn modelId="{E2FC8692-C809-461E-A936-8FAB253CDDA2}" type="presOf" srcId="{DF65C84A-9A70-46E7-B193-1B65409BDB06}" destId="{50FEFB2B-437B-41F8-A503-9A502342B719}" srcOrd="0" destOrd="2" presId="urn:microsoft.com/office/officeart/2005/8/layout/vList2"/>
    <dgm:cxn modelId="{D872EB85-8A83-4E5D-B9CD-1E74D0E6DBC2}" type="presOf" srcId="{8D405A7A-2E14-4F4D-92D7-560E4855E580}" destId="{50FEFB2B-437B-41F8-A503-9A502342B719}" srcOrd="0" destOrd="4" presId="urn:microsoft.com/office/officeart/2005/8/layout/vList2"/>
    <dgm:cxn modelId="{47E30EBB-1298-40C0-AF39-407F2CFFD39E}" srcId="{24E2EA45-4F4A-49CA-AE48-07F33F9B6546}" destId="{925F92B0-91D3-4CD5-B77F-8685083EDAFE}" srcOrd="1" destOrd="0" parTransId="{C9B1A972-2B7F-49D0-9902-E6D8866B3763}" sibTransId="{0B4F161A-2310-49B5-BF94-69FDF908671F}"/>
    <dgm:cxn modelId="{E8253B5C-8C16-483F-B2FE-108B12BDF8E6}" srcId="{7EE83ACD-18BF-4340-9398-0A157615F98D}" destId="{171167B7-6152-44CC-8B6E-372BAEC0EACD}" srcOrd="0" destOrd="0" parTransId="{86D4B9CA-0A47-4578-AAE4-9D0B751EDBDF}" sibTransId="{17E20131-5245-47B6-A508-417C984DD2CD}"/>
    <dgm:cxn modelId="{E041FC5B-AFCE-43BC-ADE4-521093FAADC0}" srcId="{3DAED5D0-EBD0-4590-89D5-0BA22A4D3E33}" destId="{12AB9EBF-A8F2-4F50-8F5A-119008A9304D}" srcOrd="0" destOrd="0" parTransId="{4B526916-13D2-4E15-ADA3-AEF22E5465B7}" sibTransId="{59F91F6F-51E0-4DA1-9EB3-8837FF351952}"/>
    <dgm:cxn modelId="{EBAAFE9B-2159-44C1-B337-DC3B0CA78BE9}" srcId="{7EE83ACD-18BF-4340-9398-0A157615F98D}" destId="{528A31F2-2599-4A18-93EA-46C27DB6C6F8}" srcOrd="1" destOrd="0" parTransId="{EEFD58FE-929F-455F-BE83-FAF2A69D3731}" sibTransId="{434B2FF5-DCFA-463A-A47C-4899FAC1FA23}"/>
    <dgm:cxn modelId="{688ECA13-366E-4107-AED5-2059016F0041}" srcId="{7EE83ACD-18BF-4340-9398-0A157615F98D}" destId="{FC0AB054-0C0F-4C96-A2AA-DF0D6BFA66DC}" srcOrd="2" destOrd="0" parTransId="{8CD9249F-C0A5-43E7-A224-3A09095A0153}" sibTransId="{801A2782-B77F-4141-AEDC-C68F8719570E}"/>
    <dgm:cxn modelId="{7A705F1B-882F-4B83-B7D1-7677086D1DE1}" srcId="{7E523C65-6F4E-4869-9FD5-E308EB2665D7}" destId="{24E2EA45-4F4A-49CA-AE48-07F33F9B6546}" srcOrd="1" destOrd="0" parTransId="{3885D4F7-FAB1-41AE-8F59-6B1D2B3C9830}" sibTransId="{6F016780-55CF-476C-A741-69365508F729}"/>
    <dgm:cxn modelId="{E25FEE60-AB9C-4DCD-8D9E-8B2025273FE6}" type="presOf" srcId="{A98BFE8C-565A-4937-AA14-65D7AA038D42}" destId="{2053E566-CC03-4FFB-9E10-9F7753A98543}" srcOrd="0" destOrd="5" presId="urn:microsoft.com/office/officeart/2005/8/layout/vList2"/>
    <dgm:cxn modelId="{53CB0CAF-36C3-47E0-9C2A-2CCA27CF981E}" srcId="{7E523C65-6F4E-4869-9FD5-E308EB2665D7}" destId="{3DAED5D0-EBD0-4590-89D5-0BA22A4D3E33}" srcOrd="0" destOrd="0" parTransId="{A8B572DB-917F-4830-A1F3-555DD3FE097E}" sibTransId="{CF4434BF-D2A2-4937-86EE-1A3831936226}"/>
    <dgm:cxn modelId="{1D9607A1-B1C7-4E2E-B1A4-FD5527C41735}" type="presOf" srcId="{12AB9EBF-A8F2-4F50-8F5A-119008A9304D}" destId="{4EF9143A-F64F-49CF-B6B2-3899AC0C72E1}" srcOrd="0" destOrd="0" presId="urn:microsoft.com/office/officeart/2005/8/layout/vList2"/>
    <dgm:cxn modelId="{876EBE3F-7A46-40E2-9ED5-1FD1920CA50A}" type="presParOf" srcId="{C7EFE47D-C23C-4B01-A141-CCB0C4BC991A}" destId="{734DABF6-A6DD-46A6-9C3C-7997B3AA11FF}" srcOrd="0" destOrd="0" presId="urn:microsoft.com/office/officeart/2005/8/layout/vList2"/>
    <dgm:cxn modelId="{E890D144-55CE-4E88-9962-5B75DDBD0E5E}" type="presParOf" srcId="{C7EFE47D-C23C-4B01-A141-CCB0C4BC991A}" destId="{4EF9143A-F64F-49CF-B6B2-3899AC0C72E1}" srcOrd="1" destOrd="0" presId="urn:microsoft.com/office/officeart/2005/8/layout/vList2"/>
    <dgm:cxn modelId="{1D8B5071-0250-4E26-A113-AA1F20383AD7}" type="presParOf" srcId="{C7EFE47D-C23C-4B01-A141-CCB0C4BC991A}" destId="{DF9D0DF8-BD35-4C66-8FD1-6B4300DC4970}" srcOrd="2" destOrd="0" presId="urn:microsoft.com/office/officeart/2005/8/layout/vList2"/>
    <dgm:cxn modelId="{04410026-50EF-406A-AE1A-10EE6B0F0DFE}" type="presParOf" srcId="{C7EFE47D-C23C-4B01-A141-CCB0C4BC991A}" destId="{50FEFB2B-437B-41F8-A503-9A502342B719}" srcOrd="3" destOrd="0" presId="urn:microsoft.com/office/officeart/2005/8/layout/vList2"/>
    <dgm:cxn modelId="{0B3734CB-9326-4AB5-B4A8-724B4A55C2F4}" type="presParOf" srcId="{C7EFE47D-C23C-4B01-A141-CCB0C4BC991A}" destId="{7F1FBE93-04BE-49AA-8EC6-89555ED92227}" srcOrd="4" destOrd="0" presId="urn:microsoft.com/office/officeart/2005/8/layout/vList2"/>
    <dgm:cxn modelId="{79C31168-C9D0-4375-96A6-72501237FC0D}" type="presParOf" srcId="{C7EFE47D-C23C-4B01-A141-CCB0C4BC991A}" destId="{2053E566-CC03-4FFB-9E10-9F7753A9854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087E22-B1A8-451B-AB4D-78E6DB7528D0}" type="doc">
      <dgm:prSet loTypeId="urn:microsoft.com/office/officeart/2005/8/layout/vList4" loCatId="list" qsTypeId="urn:microsoft.com/office/officeart/2005/8/quickstyle/simple1" qsCatId="simple" csTypeId="urn:microsoft.com/office/officeart/2005/8/colors/accent1_1" csCatId="accent1" phldr="1"/>
      <dgm:spPr/>
      <dgm:t>
        <a:bodyPr/>
        <a:lstStyle/>
        <a:p>
          <a:endParaRPr lang="en-IN"/>
        </a:p>
      </dgm:t>
    </dgm:pt>
    <dgm:pt modelId="{2706BFDB-D64E-4BD2-AE0A-B4248ADF3F16}">
      <dgm:prSet custT="1"/>
      <dgm:spPr/>
      <dgm:t>
        <a:bodyPr/>
        <a:lstStyle/>
        <a:p>
          <a:pPr rtl="0"/>
          <a:r>
            <a:rPr lang="en-US" sz="1600" smtClean="0"/>
            <a:t>Tirthankar Banerjee – Advisor</a:t>
          </a:r>
          <a:endParaRPr lang="en-IN" sz="1600"/>
        </a:p>
      </dgm:t>
    </dgm:pt>
    <dgm:pt modelId="{C5A327C7-6FE3-47BF-AB55-387D36CAB933}" type="parTrans" cxnId="{07B78825-C1EA-433B-B6AE-95171D82078F}">
      <dgm:prSet/>
      <dgm:spPr/>
      <dgm:t>
        <a:bodyPr/>
        <a:lstStyle/>
        <a:p>
          <a:endParaRPr lang="en-IN" sz="2400"/>
        </a:p>
      </dgm:t>
    </dgm:pt>
    <dgm:pt modelId="{0FC10AA0-C4F3-4725-922F-08AD7EB6D11A}" type="sibTrans" cxnId="{07B78825-C1EA-433B-B6AE-95171D82078F}">
      <dgm:prSet/>
      <dgm:spPr/>
      <dgm:t>
        <a:bodyPr/>
        <a:lstStyle/>
        <a:p>
          <a:endParaRPr lang="en-IN" sz="2400"/>
        </a:p>
      </dgm:t>
    </dgm:pt>
    <dgm:pt modelId="{BFB85B10-FF4A-45BC-8BB9-5E291C5576EA}">
      <dgm:prSet custT="1"/>
      <dgm:spPr/>
      <dgm:t>
        <a:bodyPr/>
        <a:lstStyle/>
        <a:p>
          <a:pPr rtl="0"/>
          <a:r>
            <a:rPr lang="en-IN" sz="1100" b="1" smtClean="0"/>
            <a:t>Industry Experience</a:t>
          </a:r>
          <a:r>
            <a:rPr lang="en-IN" sz="1100" smtClean="0"/>
            <a:t>: 30 Years</a:t>
          </a:r>
          <a:endParaRPr lang="en-IN" sz="1100"/>
        </a:p>
      </dgm:t>
    </dgm:pt>
    <dgm:pt modelId="{F89925E6-D6D2-4E32-9AE7-8F5C18066C00}" type="parTrans" cxnId="{CACBE153-CDF1-4D55-9A9B-AC4D85ED08B5}">
      <dgm:prSet/>
      <dgm:spPr/>
      <dgm:t>
        <a:bodyPr/>
        <a:lstStyle/>
        <a:p>
          <a:endParaRPr lang="en-IN" sz="2400"/>
        </a:p>
      </dgm:t>
    </dgm:pt>
    <dgm:pt modelId="{6E0E36A0-0F31-46AF-A565-DCC269FC8132}" type="sibTrans" cxnId="{CACBE153-CDF1-4D55-9A9B-AC4D85ED08B5}">
      <dgm:prSet/>
      <dgm:spPr/>
      <dgm:t>
        <a:bodyPr/>
        <a:lstStyle/>
        <a:p>
          <a:endParaRPr lang="en-IN" sz="2400"/>
        </a:p>
      </dgm:t>
    </dgm:pt>
    <dgm:pt modelId="{84007B86-E506-48BC-BC12-84557BA17952}">
      <dgm:prSet custT="1"/>
      <dgm:spPr/>
      <dgm:t>
        <a:bodyPr/>
        <a:lstStyle/>
        <a:p>
          <a:pPr rtl="0"/>
          <a:r>
            <a:rPr lang="en-IN" sz="1100" b="1" dirty="0" smtClean="0"/>
            <a:t>Past Orgs</a:t>
          </a:r>
          <a:r>
            <a:rPr lang="en-IN" sz="1100" dirty="0" smtClean="0"/>
            <a:t>: Digital, Compaq, Sun, HCL Tech, HP</a:t>
          </a:r>
          <a:endParaRPr lang="en-IN" sz="1100" dirty="0"/>
        </a:p>
      </dgm:t>
    </dgm:pt>
    <dgm:pt modelId="{17B6B6DD-E123-468E-ABFF-8AA41192022A}" type="parTrans" cxnId="{48FBACFA-D927-440F-A212-46B9DBBD551A}">
      <dgm:prSet/>
      <dgm:spPr/>
      <dgm:t>
        <a:bodyPr/>
        <a:lstStyle/>
        <a:p>
          <a:endParaRPr lang="en-IN" sz="2400"/>
        </a:p>
      </dgm:t>
    </dgm:pt>
    <dgm:pt modelId="{298043F4-065A-4D28-9360-E162D85E61E9}" type="sibTrans" cxnId="{48FBACFA-D927-440F-A212-46B9DBBD551A}">
      <dgm:prSet/>
      <dgm:spPr/>
      <dgm:t>
        <a:bodyPr/>
        <a:lstStyle/>
        <a:p>
          <a:endParaRPr lang="en-IN" sz="2400"/>
        </a:p>
      </dgm:t>
    </dgm:pt>
    <dgm:pt modelId="{8CD4C430-B037-41DC-8AF1-493801CC88DD}">
      <dgm:prSet custT="1"/>
      <dgm:spPr/>
      <dgm:t>
        <a:bodyPr/>
        <a:lstStyle/>
        <a:p>
          <a:pPr rtl="0"/>
          <a:r>
            <a:rPr lang="en-IN" sz="1100" b="1" dirty="0" smtClean="0"/>
            <a:t>Expertise</a:t>
          </a:r>
          <a:r>
            <a:rPr lang="en-IN" sz="1100" dirty="0" smtClean="0"/>
            <a:t>: Business Management, Machine Learning</a:t>
          </a:r>
          <a:endParaRPr lang="en-IN" sz="1100" dirty="0"/>
        </a:p>
      </dgm:t>
    </dgm:pt>
    <dgm:pt modelId="{C2F9BDCC-18FD-4B63-9DCE-29DC549B0C30}" type="parTrans" cxnId="{68E2C1C3-EDEC-40DB-8580-5493651F04A9}">
      <dgm:prSet/>
      <dgm:spPr/>
      <dgm:t>
        <a:bodyPr/>
        <a:lstStyle/>
        <a:p>
          <a:endParaRPr lang="en-IN" sz="2400"/>
        </a:p>
      </dgm:t>
    </dgm:pt>
    <dgm:pt modelId="{E6CECF81-AE68-43A6-AF45-9128F73260F7}" type="sibTrans" cxnId="{68E2C1C3-EDEC-40DB-8580-5493651F04A9}">
      <dgm:prSet/>
      <dgm:spPr/>
      <dgm:t>
        <a:bodyPr/>
        <a:lstStyle/>
        <a:p>
          <a:endParaRPr lang="en-IN" sz="2400"/>
        </a:p>
      </dgm:t>
    </dgm:pt>
    <dgm:pt modelId="{91CD6C78-7EEE-4D8E-9711-C57979F76A5C}">
      <dgm:prSet custT="1"/>
      <dgm:spPr/>
      <dgm:t>
        <a:bodyPr/>
        <a:lstStyle/>
        <a:p>
          <a:pPr rtl="0"/>
          <a:r>
            <a:rPr lang="en-IN" sz="1100" b="1" dirty="0" smtClean="0"/>
            <a:t>Education</a:t>
          </a:r>
          <a:r>
            <a:rPr lang="en-IN" sz="1100" dirty="0" smtClean="0"/>
            <a:t>: PGDM Marketing IMT; B Tech E&amp;ECE IIT Kharagpur</a:t>
          </a:r>
          <a:endParaRPr lang="en-IN" sz="1100" dirty="0"/>
        </a:p>
      </dgm:t>
    </dgm:pt>
    <dgm:pt modelId="{9D4C1AF2-21F0-4582-B61C-AE77F2977B38}" type="parTrans" cxnId="{8F210DDD-46D9-40B2-AD6A-C1A99C1CC170}">
      <dgm:prSet/>
      <dgm:spPr/>
      <dgm:t>
        <a:bodyPr/>
        <a:lstStyle/>
        <a:p>
          <a:endParaRPr lang="en-IN" sz="2400"/>
        </a:p>
      </dgm:t>
    </dgm:pt>
    <dgm:pt modelId="{C21750DB-F9AE-4B3A-8C40-235A0E9AFDAB}" type="sibTrans" cxnId="{8F210DDD-46D9-40B2-AD6A-C1A99C1CC170}">
      <dgm:prSet/>
      <dgm:spPr/>
      <dgm:t>
        <a:bodyPr/>
        <a:lstStyle/>
        <a:p>
          <a:endParaRPr lang="en-IN" sz="2400"/>
        </a:p>
      </dgm:t>
    </dgm:pt>
    <dgm:pt modelId="{231F8A30-2697-4F7E-914A-668C48A371BD}">
      <dgm:prSet custT="1"/>
      <dgm:spPr/>
      <dgm:t>
        <a:bodyPr/>
        <a:lstStyle/>
        <a:p>
          <a:pPr rtl="0"/>
          <a:r>
            <a:rPr lang="en-US" sz="1600" smtClean="0">
              <a:effectLst/>
              <a:latin typeface="Lato Bold"/>
              <a:ea typeface="MS Mincho"/>
              <a:cs typeface="Times New Roman" panose="02020603050405020304" pitchFamily="18" charset="0"/>
            </a:rPr>
            <a:t>Capt. Soumitro Roy - Advisor</a:t>
          </a:r>
          <a:endParaRPr lang="en-IN" sz="1600" dirty="0"/>
        </a:p>
      </dgm:t>
    </dgm:pt>
    <dgm:pt modelId="{41A3AF9B-8B80-4F10-B1D6-38879D05780F}" type="parTrans" cxnId="{9587B19B-3DAE-414F-89E6-58D76B0ED93F}">
      <dgm:prSet/>
      <dgm:spPr/>
      <dgm:t>
        <a:bodyPr/>
        <a:lstStyle/>
        <a:p>
          <a:endParaRPr lang="en-IN" sz="2400"/>
        </a:p>
      </dgm:t>
    </dgm:pt>
    <dgm:pt modelId="{ED7A6165-6619-4EB2-9162-32C13513466F}" type="sibTrans" cxnId="{9587B19B-3DAE-414F-89E6-58D76B0ED93F}">
      <dgm:prSet/>
      <dgm:spPr/>
      <dgm:t>
        <a:bodyPr/>
        <a:lstStyle/>
        <a:p>
          <a:endParaRPr lang="en-IN" sz="2400"/>
        </a:p>
      </dgm:t>
    </dgm:pt>
    <dgm:pt modelId="{BC5F032C-BFE9-4EC3-87E5-822A0620E342}">
      <dgm:prSet custT="1"/>
      <dgm:spPr/>
      <dgm:t>
        <a:bodyPr/>
        <a:lstStyle/>
        <a:p>
          <a:pPr rtl="0"/>
          <a:r>
            <a:rPr lang="en-GB" sz="1600" b="0" dirty="0" smtClean="0"/>
            <a:t>Sujan Sinha – Advisor</a:t>
          </a:r>
          <a:endParaRPr lang="en-IN" sz="1600" b="0" dirty="0"/>
        </a:p>
      </dgm:t>
    </dgm:pt>
    <dgm:pt modelId="{0B3065A3-E02D-4018-A8D9-F66EFBFCAF84}" type="parTrans" cxnId="{162F1C18-5793-4E78-B19A-EAB22A30BBAB}">
      <dgm:prSet/>
      <dgm:spPr/>
      <dgm:t>
        <a:bodyPr/>
        <a:lstStyle/>
        <a:p>
          <a:endParaRPr lang="en-IN" sz="2400"/>
        </a:p>
      </dgm:t>
    </dgm:pt>
    <dgm:pt modelId="{B286775F-8A49-4D67-B162-AFBAD059BEB3}" type="sibTrans" cxnId="{162F1C18-5793-4E78-B19A-EAB22A30BBAB}">
      <dgm:prSet/>
      <dgm:spPr/>
      <dgm:t>
        <a:bodyPr/>
        <a:lstStyle/>
        <a:p>
          <a:endParaRPr lang="en-IN" sz="2400"/>
        </a:p>
      </dgm:t>
    </dgm:pt>
    <dgm:pt modelId="{5ECBEC73-D841-45FD-A97B-97885C5DE40A}">
      <dgm:prSet custT="1"/>
      <dgm:spPr/>
      <dgm:t>
        <a:bodyPr/>
        <a:lstStyle/>
        <a:p>
          <a:pPr rtl="0"/>
          <a:r>
            <a:rPr lang="en-IN" sz="1100" b="1" smtClean="0">
              <a:effectLst/>
              <a:ea typeface="MS Mincho"/>
              <a:cs typeface="Times New Roman" panose="02020603050405020304" pitchFamily="18" charset="0"/>
            </a:rPr>
            <a:t>Industry Experience</a:t>
          </a:r>
          <a:r>
            <a:rPr lang="en-IN" sz="1100" smtClean="0">
              <a:effectLst/>
              <a:ea typeface="MS Mincho"/>
              <a:cs typeface="Times New Roman" panose="02020603050405020304" pitchFamily="18" charset="0"/>
            </a:rPr>
            <a:t>: 40 Years</a:t>
          </a:r>
          <a:endParaRPr lang="en-IN" sz="1100" dirty="0"/>
        </a:p>
      </dgm:t>
    </dgm:pt>
    <dgm:pt modelId="{5AD6426A-13D3-4DEF-91D8-5A6C602C16DC}" type="parTrans" cxnId="{6D2B60C0-DCAA-49DD-A736-20FFE3D888C6}">
      <dgm:prSet/>
      <dgm:spPr/>
      <dgm:t>
        <a:bodyPr/>
        <a:lstStyle/>
        <a:p>
          <a:endParaRPr lang="en-IN" sz="2400"/>
        </a:p>
      </dgm:t>
    </dgm:pt>
    <dgm:pt modelId="{AD904188-5AD6-4DC5-B532-1F4A08C551D4}" type="sibTrans" cxnId="{6D2B60C0-DCAA-49DD-A736-20FFE3D888C6}">
      <dgm:prSet/>
      <dgm:spPr/>
      <dgm:t>
        <a:bodyPr/>
        <a:lstStyle/>
        <a:p>
          <a:endParaRPr lang="en-IN" sz="2400"/>
        </a:p>
      </dgm:t>
    </dgm:pt>
    <dgm:pt modelId="{3CC331E4-F9C2-4EB7-8D7B-9F7F9102563C}">
      <dgm:prSet custT="1"/>
      <dgm:spPr/>
      <dgm:t>
        <a:bodyPr/>
        <a:lstStyle/>
        <a:p>
          <a:r>
            <a:rPr lang="en-IN" sz="1100" b="1" smtClean="0">
              <a:effectLst/>
              <a:ea typeface="MS Mincho"/>
              <a:cs typeface="Times New Roman" panose="02020603050405020304" pitchFamily="18" charset="0"/>
            </a:rPr>
            <a:t>Past Orgs</a:t>
          </a:r>
          <a:r>
            <a:rPr lang="en-IN" sz="1100" smtClean="0">
              <a:effectLst/>
              <a:ea typeface="MS Mincho"/>
              <a:cs typeface="Times New Roman" panose="02020603050405020304" pitchFamily="18" charset="0"/>
            </a:rPr>
            <a:t>: Mobil, SCI, Reliance Industries, KOTC, ADNOC</a:t>
          </a:r>
          <a:endParaRPr lang="en-IN" sz="1100" dirty="0">
            <a:effectLst/>
            <a:latin typeface="Times New Roman" panose="02020603050405020304" pitchFamily="18" charset="0"/>
            <a:ea typeface="MS Mincho"/>
          </a:endParaRPr>
        </a:p>
      </dgm:t>
    </dgm:pt>
    <dgm:pt modelId="{D61326AB-3D43-4B48-BEA3-4FF2915A9AE8}" type="parTrans" cxnId="{8500B2CC-8101-4717-BF7E-22668446F766}">
      <dgm:prSet/>
      <dgm:spPr/>
      <dgm:t>
        <a:bodyPr/>
        <a:lstStyle/>
        <a:p>
          <a:endParaRPr lang="en-IN" sz="2400"/>
        </a:p>
      </dgm:t>
    </dgm:pt>
    <dgm:pt modelId="{FB2A7DB3-67E4-4897-8004-2DA66D0F72EF}" type="sibTrans" cxnId="{8500B2CC-8101-4717-BF7E-22668446F766}">
      <dgm:prSet/>
      <dgm:spPr/>
      <dgm:t>
        <a:bodyPr/>
        <a:lstStyle/>
        <a:p>
          <a:endParaRPr lang="en-IN" sz="2400"/>
        </a:p>
      </dgm:t>
    </dgm:pt>
    <dgm:pt modelId="{13AA77FB-AC74-4630-A900-2318E997CA22}">
      <dgm:prSet custT="1"/>
      <dgm:spPr/>
      <dgm:t>
        <a:bodyPr/>
        <a:lstStyle/>
        <a:p>
          <a:r>
            <a:rPr lang="en-IN" sz="1100" b="1" dirty="0" smtClean="0">
              <a:effectLst/>
              <a:ea typeface="MS Mincho"/>
              <a:cs typeface="Times New Roman" panose="02020603050405020304" pitchFamily="18" charset="0"/>
            </a:rPr>
            <a:t>Expertise</a:t>
          </a:r>
          <a:r>
            <a:rPr lang="en-IN" sz="1100" dirty="0" smtClean="0">
              <a:effectLst/>
              <a:ea typeface="MS Mincho"/>
              <a:cs typeface="Times New Roman" panose="02020603050405020304" pitchFamily="18" charset="0"/>
            </a:rPr>
            <a:t>: Commercial and operational Management of ships, Ani Piracy, Maritime training, Maritime software </a:t>
          </a:r>
          <a:endParaRPr lang="en-IN" sz="1100" dirty="0">
            <a:effectLst/>
            <a:latin typeface="Times New Roman" panose="02020603050405020304" pitchFamily="18" charset="0"/>
            <a:ea typeface="MS Mincho"/>
          </a:endParaRPr>
        </a:p>
      </dgm:t>
    </dgm:pt>
    <dgm:pt modelId="{73EB9B58-5425-49B6-BBB6-5D6ACB260017}" type="parTrans" cxnId="{1E103E52-618D-456E-BA39-4ADAE739B9B7}">
      <dgm:prSet/>
      <dgm:spPr/>
      <dgm:t>
        <a:bodyPr/>
        <a:lstStyle/>
        <a:p>
          <a:endParaRPr lang="en-IN" sz="2400"/>
        </a:p>
      </dgm:t>
    </dgm:pt>
    <dgm:pt modelId="{5B41C38B-35F4-4F34-89AB-51DD661BF37C}" type="sibTrans" cxnId="{1E103E52-618D-456E-BA39-4ADAE739B9B7}">
      <dgm:prSet/>
      <dgm:spPr/>
      <dgm:t>
        <a:bodyPr/>
        <a:lstStyle/>
        <a:p>
          <a:endParaRPr lang="en-IN" sz="2400"/>
        </a:p>
      </dgm:t>
    </dgm:pt>
    <dgm:pt modelId="{3E21AFA5-98D8-4030-B02E-7C1054014BA3}">
      <dgm:prSet custT="1"/>
      <dgm:spPr/>
      <dgm:t>
        <a:bodyPr/>
        <a:lstStyle/>
        <a:p>
          <a:r>
            <a:rPr lang="en-IN" sz="1100" b="1" smtClean="0">
              <a:effectLst/>
              <a:ea typeface="MS Mincho"/>
              <a:cs typeface="Times New Roman" panose="02020603050405020304" pitchFamily="18" charset="0"/>
            </a:rPr>
            <a:t>Education</a:t>
          </a:r>
          <a:r>
            <a:rPr lang="en-IN" sz="1100" smtClean="0">
              <a:effectLst/>
              <a:ea typeface="MS Mincho"/>
              <a:cs typeface="Times New Roman" panose="02020603050405020304" pitchFamily="18" charset="0"/>
            </a:rPr>
            <a:t>: St Xavier's Kolkata, Master Mariner</a:t>
          </a:r>
          <a:endParaRPr lang="en-IN" sz="1100" dirty="0">
            <a:effectLst/>
            <a:latin typeface="Times New Roman" panose="02020603050405020304" pitchFamily="18" charset="0"/>
            <a:ea typeface="MS Mincho"/>
          </a:endParaRPr>
        </a:p>
      </dgm:t>
    </dgm:pt>
    <dgm:pt modelId="{39B75214-3E45-4573-8806-09217476C3C4}" type="parTrans" cxnId="{160E4D09-BE28-4C4E-B4CC-242A7582FB13}">
      <dgm:prSet/>
      <dgm:spPr/>
      <dgm:t>
        <a:bodyPr/>
        <a:lstStyle/>
        <a:p>
          <a:endParaRPr lang="en-IN" sz="2400"/>
        </a:p>
      </dgm:t>
    </dgm:pt>
    <dgm:pt modelId="{1BCE0739-1DA5-459B-A41B-E8B26B4644CC}" type="sibTrans" cxnId="{160E4D09-BE28-4C4E-B4CC-242A7582FB13}">
      <dgm:prSet/>
      <dgm:spPr/>
      <dgm:t>
        <a:bodyPr/>
        <a:lstStyle/>
        <a:p>
          <a:endParaRPr lang="en-IN" sz="2400"/>
        </a:p>
      </dgm:t>
    </dgm:pt>
    <dgm:pt modelId="{5AEFC1C4-FE1B-4733-B8C0-064C118F3066}">
      <dgm:prSet custT="1"/>
      <dgm:spPr/>
      <dgm:t>
        <a:bodyPr/>
        <a:lstStyle/>
        <a:p>
          <a:pPr rtl="0"/>
          <a:r>
            <a:rPr lang="en-GB" sz="1100" dirty="0" smtClean="0"/>
            <a:t>Industry Experience: 37+ years</a:t>
          </a:r>
          <a:endParaRPr lang="en-IN" sz="1100" dirty="0"/>
        </a:p>
      </dgm:t>
    </dgm:pt>
    <dgm:pt modelId="{C4C65219-C59A-43D8-834F-B3625363201C}" type="parTrans" cxnId="{6E134B19-00E8-4B95-ABE8-1D9A851303D1}">
      <dgm:prSet/>
      <dgm:spPr/>
      <dgm:t>
        <a:bodyPr/>
        <a:lstStyle/>
        <a:p>
          <a:endParaRPr lang="en-IN" sz="2400"/>
        </a:p>
      </dgm:t>
    </dgm:pt>
    <dgm:pt modelId="{403BFF78-7CE2-49C1-AB1A-6D3863274DAD}" type="sibTrans" cxnId="{6E134B19-00E8-4B95-ABE8-1D9A851303D1}">
      <dgm:prSet/>
      <dgm:spPr/>
      <dgm:t>
        <a:bodyPr/>
        <a:lstStyle/>
        <a:p>
          <a:endParaRPr lang="en-IN" sz="2400"/>
        </a:p>
      </dgm:t>
    </dgm:pt>
    <dgm:pt modelId="{E6AC22BC-C94F-424B-BD6A-652FFC027504}">
      <dgm:prSet custT="1"/>
      <dgm:spPr/>
      <dgm:t>
        <a:bodyPr/>
        <a:lstStyle/>
        <a:p>
          <a:r>
            <a:rPr lang="en-GB" sz="1100" dirty="0" smtClean="0"/>
            <a:t>Past Organisations: SBI, Usha Martin Finance, Axis Bank, </a:t>
          </a:r>
          <a:r>
            <a:rPr lang="en-GB" sz="1100" dirty="0" err="1" smtClean="0"/>
            <a:t>Shriram</a:t>
          </a:r>
          <a:r>
            <a:rPr lang="en-GB" sz="1100" dirty="0" smtClean="0"/>
            <a:t> Housing Finance</a:t>
          </a:r>
          <a:endParaRPr lang="en-IN" sz="1100" dirty="0"/>
        </a:p>
      </dgm:t>
    </dgm:pt>
    <dgm:pt modelId="{A3A7E172-43AB-4876-A287-3B6E2FA888EF}" type="parTrans" cxnId="{1FFAB708-8B97-496C-9014-5A75C7532141}">
      <dgm:prSet/>
      <dgm:spPr/>
      <dgm:t>
        <a:bodyPr/>
        <a:lstStyle/>
        <a:p>
          <a:endParaRPr lang="en-IN" sz="2400"/>
        </a:p>
      </dgm:t>
    </dgm:pt>
    <dgm:pt modelId="{B426440C-E32E-4472-9A13-7C05C0085842}" type="sibTrans" cxnId="{1FFAB708-8B97-496C-9014-5A75C7532141}">
      <dgm:prSet/>
      <dgm:spPr/>
      <dgm:t>
        <a:bodyPr/>
        <a:lstStyle/>
        <a:p>
          <a:endParaRPr lang="en-IN" sz="2400"/>
        </a:p>
      </dgm:t>
    </dgm:pt>
    <dgm:pt modelId="{0AAD763B-C27B-432D-97EF-8055FA4AE97E}">
      <dgm:prSet custT="1"/>
      <dgm:spPr/>
      <dgm:t>
        <a:bodyPr/>
        <a:lstStyle/>
        <a:p>
          <a:r>
            <a:rPr lang="en-GB" sz="1100" dirty="0" smtClean="0"/>
            <a:t>Expertise: Retail Banking, Consumer Lending, Mortgages</a:t>
          </a:r>
          <a:endParaRPr lang="en-IN" sz="1100" dirty="0"/>
        </a:p>
      </dgm:t>
    </dgm:pt>
    <dgm:pt modelId="{BDF7FF1D-B900-4E84-A917-7199814C16BB}" type="parTrans" cxnId="{1C60499E-5A46-4606-A413-E19A0CAE73C7}">
      <dgm:prSet/>
      <dgm:spPr/>
      <dgm:t>
        <a:bodyPr/>
        <a:lstStyle/>
        <a:p>
          <a:endParaRPr lang="en-IN" sz="2400"/>
        </a:p>
      </dgm:t>
    </dgm:pt>
    <dgm:pt modelId="{3DCDBDCF-8E51-44F6-A6D3-03084526ECA6}" type="sibTrans" cxnId="{1C60499E-5A46-4606-A413-E19A0CAE73C7}">
      <dgm:prSet/>
      <dgm:spPr/>
      <dgm:t>
        <a:bodyPr/>
        <a:lstStyle/>
        <a:p>
          <a:endParaRPr lang="en-IN" sz="2400"/>
        </a:p>
      </dgm:t>
    </dgm:pt>
    <dgm:pt modelId="{E0B6A787-333B-46DB-87D0-3D4542E235C3}">
      <dgm:prSet custT="1"/>
      <dgm:spPr/>
      <dgm:t>
        <a:bodyPr/>
        <a:lstStyle/>
        <a:p>
          <a:r>
            <a:rPr lang="en-GB" sz="1100" dirty="0" smtClean="0"/>
            <a:t>Education: Presidency College, Kolkata</a:t>
          </a:r>
          <a:endParaRPr lang="en-IN" sz="1100" dirty="0"/>
        </a:p>
      </dgm:t>
    </dgm:pt>
    <dgm:pt modelId="{0D34F893-6875-4B55-8239-4BABC31656B1}" type="parTrans" cxnId="{5E8FB028-DDBF-42C0-9A9C-A9108D23007F}">
      <dgm:prSet/>
      <dgm:spPr/>
      <dgm:t>
        <a:bodyPr/>
        <a:lstStyle/>
        <a:p>
          <a:endParaRPr lang="en-IN" sz="2400"/>
        </a:p>
      </dgm:t>
    </dgm:pt>
    <dgm:pt modelId="{05EF6CF1-C444-4B27-9824-9233CF3478EA}" type="sibTrans" cxnId="{5E8FB028-DDBF-42C0-9A9C-A9108D23007F}">
      <dgm:prSet/>
      <dgm:spPr/>
      <dgm:t>
        <a:bodyPr/>
        <a:lstStyle/>
        <a:p>
          <a:endParaRPr lang="en-IN" sz="2400"/>
        </a:p>
      </dgm:t>
    </dgm:pt>
    <dgm:pt modelId="{144A14E9-C5DA-4871-953C-0019762E9812}">
      <dgm:prSet custT="1"/>
      <dgm:spPr/>
      <dgm:t>
        <a:bodyPr/>
        <a:lstStyle/>
        <a:p>
          <a:r>
            <a:rPr lang="en-US" sz="1600" smtClean="0">
              <a:effectLst/>
              <a:latin typeface="Lato Bold"/>
              <a:ea typeface="MS Mincho"/>
              <a:cs typeface="Times New Roman" panose="02020603050405020304" pitchFamily="18" charset="0"/>
            </a:rPr>
            <a:t>Nirendu Konar – </a:t>
          </a:r>
          <a:r>
            <a:rPr lang="en-US" sz="1600" smtClean="0">
              <a:effectLst/>
              <a:latin typeface="Lato"/>
              <a:ea typeface="MS Mincho"/>
              <a:cs typeface="Times New Roman" panose="02020603050405020304" pitchFamily="18" charset="0"/>
            </a:rPr>
            <a:t>Advisor</a:t>
          </a:r>
          <a:endParaRPr lang="en-IN" sz="1600" dirty="0"/>
        </a:p>
      </dgm:t>
    </dgm:pt>
    <dgm:pt modelId="{C28F281E-3B86-423E-8893-745D4692CF6C}" type="parTrans" cxnId="{1EB54DA3-E667-4100-8040-2AFAE0F069A4}">
      <dgm:prSet/>
      <dgm:spPr/>
      <dgm:t>
        <a:bodyPr/>
        <a:lstStyle/>
        <a:p>
          <a:endParaRPr lang="en-IN" sz="2400"/>
        </a:p>
      </dgm:t>
    </dgm:pt>
    <dgm:pt modelId="{442D66A3-AF38-48C9-ACE8-214CDD7F3FC4}" type="sibTrans" cxnId="{1EB54DA3-E667-4100-8040-2AFAE0F069A4}">
      <dgm:prSet/>
      <dgm:spPr/>
      <dgm:t>
        <a:bodyPr/>
        <a:lstStyle/>
        <a:p>
          <a:endParaRPr lang="en-IN" sz="2400"/>
        </a:p>
      </dgm:t>
    </dgm:pt>
    <dgm:pt modelId="{F5862055-986F-407A-91D5-0DA9B28CD3DF}">
      <dgm:prSet custT="1"/>
      <dgm:spPr/>
      <dgm:t>
        <a:bodyPr/>
        <a:lstStyle/>
        <a:p>
          <a:r>
            <a:rPr lang="en-IN" sz="1100" b="1" smtClean="0">
              <a:effectLst/>
              <a:ea typeface="MS Mincho"/>
              <a:cs typeface="Times New Roman" panose="02020603050405020304" pitchFamily="18" charset="0"/>
            </a:rPr>
            <a:t>Industry Experience</a:t>
          </a:r>
          <a:r>
            <a:rPr lang="en-IN" sz="1100" smtClean="0">
              <a:effectLst/>
              <a:ea typeface="MS Mincho"/>
              <a:cs typeface="Times New Roman" panose="02020603050405020304" pitchFamily="18" charset="0"/>
            </a:rPr>
            <a:t>: 30 Years</a:t>
          </a:r>
          <a:endParaRPr lang="en-IN" sz="1100" dirty="0"/>
        </a:p>
      </dgm:t>
    </dgm:pt>
    <dgm:pt modelId="{E70C4844-62E0-4E16-B314-4C2201FC3243}" type="parTrans" cxnId="{6FFDB868-3F70-4916-A82C-F5B7783C07CA}">
      <dgm:prSet/>
      <dgm:spPr/>
      <dgm:t>
        <a:bodyPr/>
        <a:lstStyle/>
        <a:p>
          <a:endParaRPr lang="en-IN" sz="2400"/>
        </a:p>
      </dgm:t>
    </dgm:pt>
    <dgm:pt modelId="{351D6E9A-CBF5-400F-92CD-98EE84467F7D}" type="sibTrans" cxnId="{6FFDB868-3F70-4916-A82C-F5B7783C07CA}">
      <dgm:prSet/>
      <dgm:spPr/>
      <dgm:t>
        <a:bodyPr/>
        <a:lstStyle/>
        <a:p>
          <a:endParaRPr lang="en-IN" sz="2400"/>
        </a:p>
      </dgm:t>
    </dgm:pt>
    <dgm:pt modelId="{D3B74A4F-7334-4BCA-8D50-7CCBFA20081C}">
      <dgm:prSet custT="1"/>
      <dgm:spPr/>
      <dgm:t>
        <a:bodyPr/>
        <a:lstStyle/>
        <a:p>
          <a:r>
            <a:rPr lang="en-IN" sz="1100" b="1" smtClean="0">
              <a:effectLst/>
              <a:ea typeface="MS Mincho"/>
              <a:cs typeface="Times New Roman" panose="02020603050405020304" pitchFamily="18" charset="0"/>
            </a:rPr>
            <a:t>Past Orgs</a:t>
          </a:r>
          <a:r>
            <a:rPr lang="en-IN" sz="1100" smtClean="0">
              <a:effectLst/>
              <a:ea typeface="MS Mincho"/>
              <a:cs typeface="Times New Roman" panose="02020603050405020304" pitchFamily="18" charset="0"/>
            </a:rPr>
            <a:t>: CISCO, SAIL, Wipro, Mastech, IBS</a:t>
          </a:r>
          <a:endParaRPr lang="en-IN" sz="1100" dirty="0">
            <a:effectLst/>
            <a:latin typeface="Times New Roman" panose="02020603050405020304" pitchFamily="18" charset="0"/>
            <a:ea typeface="MS Mincho"/>
          </a:endParaRPr>
        </a:p>
      </dgm:t>
    </dgm:pt>
    <dgm:pt modelId="{57E5E6F2-B622-4790-80B0-133B04CDA111}" type="parTrans" cxnId="{21D36AC6-41A2-4F37-BE92-F57FDBEA159F}">
      <dgm:prSet/>
      <dgm:spPr/>
      <dgm:t>
        <a:bodyPr/>
        <a:lstStyle/>
        <a:p>
          <a:endParaRPr lang="en-IN" sz="2400"/>
        </a:p>
      </dgm:t>
    </dgm:pt>
    <dgm:pt modelId="{7CA868D8-8624-4B11-A597-A28FEDD49C00}" type="sibTrans" cxnId="{21D36AC6-41A2-4F37-BE92-F57FDBEA159F}">
      <dgm:prSet/>
      <dgm:spPr/>
      <dgm:t>
        <a:bodyPr/>
        <a:lstStyle/>
        <a:p>
          <a:endParaRPr lang="en-IN" sz="2400"/>
        </a:p>
      </dgm:t>
    </dgm:pt>
    <dgm:pt modelId="{55F22F28-8B5C-448D-AFF3-CBB4C3D98538}">
      <dgm:prSet custT="1"/>
      <dgm:spPr/>
      <dgm:t>
        <a:bodyPr/>
        <a:lstStyle/>
        <a:p>
          <a:r>
            <a:rPr lang="en-IN" sz="1100" b="1" smtClean="0">
              <a:effectLst/>
              <a:ea typeface="MS Mincho"/>
              <a:cs typeface="Times New Roman" panose="02020603050405020304" pitchFamily="18" charset="0"/>
            </a:rPr>
            <a:t>Expertise</a:t>
          </a:r>
          <a:r>
            <a:rPr lang="en-IN" sz="1100" smtClean="0">
              <a:effectLst/>
              <a:ea typeface="MS Mincho"/>
              <a:cs typeface="Times New Roman" panose="02020603050405020304" pitchFamily="18" charset="0"/>
            </a:rPr>
            <a:t>: Machine Learning, Deep learning, Business Analytics</a:t>
          </a:r>
          <a:endParaRPr lang="en-IN" sz="1100" dirty="0">
            <a:effectLst/>
            <a:latin typeface="Times New Roman" panose="02020603050405020304" pitchFamily="18" charset="0"/>
            <a:ea typeface="MS Mincho"/>
          </a:endParaRPr>
        </a:p>
      </dgm:t>
    </dgm:pt>
    <dgm:pt modelId="{060D7059-836E-4CA5-8653-CDC5D8E7C343}" type="parTrans" cxnId="{0B5742C3-6BF6-4C4A-BC23-6DDAE4A1998C}">
      <dgm:prSet/>
      <dgm:spPr/>
      <dgm:t>
        <a:bodyPr/>
        <a:lstStyle/>
        <a:p>
          <a:endParaRPr lang="en-IN" sz="2400"/>
        </a:p>
      </dgm:t>
    </dgm:pt>
    <dgm:pt modelId="{433711E7-D115-4D44-B9F3-6B084DCA1B53}" type="sibTrans" cxnId="{0B5742C3-6BF6-4C4A-BC23-6DDAE4A1998C}">
      <dgm:prSet/>
      <dgm:spPr/>
      <dgm:t>
        <a:bodyPr/>
        <a:lstStyle/>
        <a:p>
          <a:endParaRPr lang="en-IN" sz="2400"/>
        </a:p>
      </dgm:t>
    </dgm:pt>
    <dgm:pt modelId="{FF40930B-763C-4DC9-B84A-EF083AD80AE9}">
      <dgm:prSet custT="1"/>
      <dgm:spPr/>
      <dgm:t>
        <a:bodyPr/>
        <a:lstStyle/>
        <a:p>
          <a:r>
            <a:rPr lang="en-IN" sz="1100" b="1" smtClean="0">
              <a:effectLst/>
              <a:ea typeface="MS Mincho"/>
              <a:cs typeface="Times New Roman" panose="02020603050405020304" pitchFamily="18" charset="0"/>
            </a:rPr>
            <a:t>Education</a:t>
          </a:r>
          <a:r>
            <a:rPr lang="en-IN" sz="1100" smtClean="0">
              <a:effectLst/>
              <a:ea typeface="MS Mincho"/>
              <a:cs typeface="Times New Roman" panose="02020603050405020304" pitchFamily="18" charset="0"/>
            </a:rPr>
            <a:t>: M Tech IIT Kharagpur, MBA University of Phoenix</a:t>
          </a:r>
          <a:endParaRPr lang="en-IN" sz="1100" dirty="0">
            <a:effectLst/>
            <a:latin typeface="Times New Roman" panose="02020603050405020304" pitchFamily="18" charset="0"/>
            <a:ea typeface="MS Mincho"/>
          </a:endParaRPr>
        </a:p>
      </dgm:t>
    </dgm:pt>
    <dgm:pt modelId="{97810248-1922-4E7B-A307-23B6523BEA1A}" type="parTrans" cxnId="{5158F39C-C7DD-41B1-8B81-EEFA73BBD6FB}">
      <dgm:prSet/>
      <dgm:spPr/>
      <dgm:t>
        <a:bodyPr/>
        <a:lstStyle/>
        <a:p>
          <a:endParaRPr lang="en-IN" sz="2400"/>
        </a:p>
      </dgm:t>
    </dgm:pt>
    <dgm:pt modelId="{479904AE-D9F0-44C7-9189-192E11CCBF9C}" type="sibTrans" cxnId="{5158F39C-C7DD-41B1-8B81-EEFA73BBD6FB}">
      <dgm:prSet/>
      <dgm:spPr/>
      <dgm:t>
        <a:bodyPr/>
        <a:lstStyle/>
        <a:p>
          <a:endParaRPr lang="en-IN" sz="2400"/>
        </a:p>
      </dgm:t>
    </dgm:pt>
    <dgm:pt modelId="{F90229D4-451E-47CE-B9DA-47F0E3B7973D}" type="pres">
      <dgm:prSet presAssocID="{E4087E22-B1A8-451B-AB4D-78E6DB7528D0}" presName="linear" presStyleCnt="0">
        <dgm:presLayoutVars>
          <dgm:dir/>
          <dgm:resizeHandles val="exact"/>
        </dgm:presLayoutVars>
      </dgm:prSet>
      <dgm:spPr/>
      <dgm:t>
        <a:bodyPr/>
        <a:lstStyle/>
        <a:p>
          <a:endParaRPr lang="en-IN"/>
        </a:p>
      </dgm:t>
    </dgm:pt>
    <dgm:pt modelId="{EDDA4918-8671-41F8-9CE3-75AE7778237E}" type="pres">
      <dgm:prSet presAssocID="{2706BFDB-D64E-4BD2-AE0A-B4248ADF3F16}" presName="comp" presStyleCnt="0"/>
      <dgm:spPr/>
    </dgm:pt>
    <dgm:pt modelId="{35C7D24F-925A-416C-867C-C48006834B24}" type="pres">
      <dgm:prSet presAssocID="{2706BFDB-D64E-4BD2-AE0A-B4248ADF3F16}" presName="box" presStyleLbl="node1" presStyleIdx="0" presStyleCnt="4"/>
      <dgm:spPr/>
      <dgm:t>
        <a:bodyPr/>
        <a:lstStyle/>
        <a:p>
          <a:endParaRPr lang="en-IN"/>
        </a:p>
      </dgm:t>
    </dgm:pt>
    <dgm:pt modelId="{C0479A6D-D112-42D7-B973-A6C2F3F0AB3C}" type="pres">
      <dgm:prSet presAssocID="{2706BFDB-D64E-4BD2-AE0A-B4248ADF3F16}" presName="img" presStyleLbl="fgImgPlace1" presStyleIdx="0" presStyleCnt="4" custScaleX="79205"/>
      <dgm:spPr>
        <a:blipFill rotWithShape="1">
          <a:blip xmlns:r="http://schemas.openxmlformats.org/officeDocument/2006/relationships" r:embed="rId1"/>
          <a:stretch>
            <a:fillRect/>
          </a:stretch>
        </a:blipFill>
      </dgm:spPr>
    </dgm:pt>
    <dgm:pt modelId="{3D9EFD8F-7DF3-4A6C-9B9C-A1A3746AD075}" type="pres">
      <dgm:prSet presAssocID="{2706BFDB-D64E-4BD2-AE0A-B4248ADF3F16}" presName="text" presStyleLbl="node1" presStyleIdx="0" presStyleCnt="4">
        <dgm:presLayoutVars>
          <dgm:bulletEnabled val="1"/>
        </dgm:presLayoutVars>
      </dgm:prSet>
      <dgm:spPr/>
      <dgm:t>
        <a:bodyPr/>
        <a:lstStyle/>
        <a:p>
          <a:endParaRPr lang="en-IN"/>
        </a:p>
      </dgm:t>
    </dgm:pt>
    <dgm:pt modelId="{7AEF08F1-96D2-4FE6-9188-E7E9D89F1153}" type="pres">
      <dgm:prSet presAssocID="{0FC10AA0-C4F3-4725-922F-08AD7EB6D11A}" presName="spacer" presStyleCnt="0"/>
      <dgm:spPr/>
    </dgm:pt>
    <dgm:pt modelId="{E485B80E-A55B-487B-BAAA-2BAD635BEB5E}" type="pres">
      <dgm:prSet presAssocID="{231F8A30-2697-4F7E-914A-668C48A371BD}" presName="comp" presStyleCnt="0"/>
      <dgm:spPr/>
    </dgm:pt>
    <dgm:pt modelId="{C7FF50D5-6198-49DB-B70F-55058C12ABCC}" type="pres">
      <dgm:prSet presAssocID="{231F8A30-2697-4F7E-914A-668C48A371BD}" presName="box" presStyleLbl="node1" presStyleIdx="1" presStyleCnt="4" custScaleY="108899"/>
      <dgm:spPr/>
      <dgm:t>
        <a:bodyPr/>
        <a:lstStyle/>
        <a:p>
          <a:endParaRPr lang="en-IN"/>
        </a:p>
      </dgm:t>
    </dgm:pt>
    <dgm:pt modelId="{38FCC3B8-B0BB-4F8A-B02F-D2A09BAE1BE2}" type="pres">
      <dgm:prSet presAssocID="{231F8A30-2697-4F7E-914A-668C48A371BD}" presName="img" presStyleLbl="fgImgPlace1" presStyleIdx="1" presStyleCnt="4" custScaleX="73921"/>
      <dgm:spPr>
        <a:blipFill rotWithShape="1">
          <a:blip xmlns:r="http://schemas.openxmlformats.org/officeDocument/2006/relationships" r:embed="rId2"/>
          <a:stretch>
            <a:fillRect/>
          </a:stretch>
        </a:blipFill>
      </dgm:spPr>
    </dgm:pt>
    <dgm:pt modelId="{DC441C04-07A2-4D3D-BF74-11B6D5AB6B94}" type="pres">
      <dgm:prSet presAssocID="{231F8A30-2697-4F7E-914A-668C48A371BD}" presName="text" presStyleLbl="node1" presStyleIdx="1" presStyleCnt="4">
        <dgm:presLayoutVars>
          <dgm:bulletEnabled val="1"/>
        </dgm:presLayoutVars>
      </dgm:prSet>
      <dgm:spPr/>
      <dgm:t>
        <a:bodyPr/>
        <a:lstStyle/>
        <a:p>
          <a:endParaRPr lang="en-IN"/>
        </a:p>
      </dgm:t>
    </dgm:pt>
    <dgm:pt modelId="{F35E528D-2286-499D-A295-5157B5971ED8}" type="pres">
      <dgm:prSet presAssocID="{ED7A6165-6619-4EB2-9162-32C13513466F}" presName="spacer" presStyleCnt="0"/>
      <dgm:spPr/>
    </dgm:pt>
    <dgm:pt modelId="{7DFA6CE0-28A9-4A03-A1BB-FB2EABE5AC9B}" type="pres">
      <dgm:prSet presAssocID="{BC5F032C-BFE9-4EC3-87E5-822A0620E342}" presName="comp" presStyleCnt="0"/>
      <dgm:spPr/>
    </dgm:pt>
    <dgm:pt modelId="{4A972F36-C372-4530-B3C3-DC18C281C2C7}" type="pres">
      <dgm:prSet presAssocID="{BC5F032C-BFE9-4EC3-87E5-822A0620E342}" presName="box" presStyleLbl="node1" presStyleIdx="2" presStyleCnt="4"/>
      <dgm:spPr/>
      <dgm:t>
        <a:bodyPr/>
        <a:lstStyle/>
        <a:p>
          <a:endParaRPr lang="en-IN"/>
        </a:p>
      </dgm:t>
    </dgm:pt>
    <dgm:pt modelId="{C4D4B653-414A-4AEB-BE0F-BD4E6921C75B}" type="pres">
      <dgm:prSet presAssocID="{BC5F032C-BFE9-4EC3-87E5-822A0620E342}" presName="img" presStyleLbl="fgImgPlace1" presStyleIdx="2" presStyleCnt="4" custScaleX="76563"/>
      <dgm:spPr>
        <a:blipFill rotWithShape="1">
          <a:blip xmlns:r="http://schemas.openxmlformats.org/officeDocument/2006/relationships" r:embed="rId3"/>
          <a:stretch>
            <a:fillRect/>
          </a:stretch>
        </a:blipFill>
      </dgm:spPr>
    </dgm:pt>
    <dgm:pt modelId="{48961E6B-82F8-4164-886D-503DDB84E1FB}" type="pres">
      <dgm:prSet presAssocID="{BC5F032C-BFE9-4EC3-87E5-822A0620E342}" presName="text" presStyleLbl="node1" presStyleIdx="2" presStyleCnt="4">
        <dgm:presLayoutVars>
          <dgm:bulletEnabled val="1"/>
        </dgm:presLayoutVars>
      </dgm:prSet>
      <dgm:spPr/>
      <dgm:t>
        <a:bodyPr/>
        <a:lstStyle/>
        <a:p>
          <a:endParaRPr lang="en-IN"/>
        </a:p>
      </dgm:t>
    </dgm:pt>
    <dgm:pt modelId="{AE3CFBFE-D321-4E75-816C-0BECD603CF2A}" type="pres">
      <dgm:prSet presAssocID="{B286775F-8A49-4D67-B162-AFBAD059BEB3}" presName="spacer" presStyleCnt="0"/>
      <dgm:spPr/>
    </dgm:pt>
    <dgm:pt modelId="{A5CF41CB-A432-412B-9E27-D3FF601E3A98}" type="pres">
      <dgm:prSet presAssocID="{144A14E9-C5DA-4871-953C-0019762E9812}" presName="comp" presStyleCnt="0"/>
      <dgm:spPr/>
    </dgm:pt>
    <dgm:pt modelId="{F6211C91-060D-4494-A1E5-08570D596781}" type="pres">
      <dgm:prSet presAssocID="{144A14E9-C5DA-4871-953C-0019762E9812}" presName="box" presStyleLbl="node1" presStyleIdx="3" presStyleCnt="4"/>
      <dgm:spPr/>
      <dgm:t>
        <a:bodyPr/>
        <a:lstStyle/>
        <a:p>
          <a:endParaRPr lang="en-IN"/>
        </a:p>
      </dgm:t>
    </dgm:pt>
    <dgm:pt modelId="{0A7A93D2-01B9-4C8D-AA53-F3EAB61F5AA8}" type="pres">
      <dgm:prSet presAssocID="{144A14E9-C5DA-4871-953C-0019762E9812}" presName="img" presStyleLbl="fgImgPlace1" presStyleIdx="3" presStyleCnt="4" custScaleX="73921"/>
      <dgm:spPr>
        <a:blipFill rotWithShape="1">
          <a:blip xmlns:r="http://schemas.openxmlformats.org/officeDocument/2006/relationships" r:embed="rId4"/>
          <a:stretch>
            <a:fillRect/>
          </a:stretch>
        </a:blipFill>
      </dgm:spPr>
    </dgm:pt>
    <dgm:pt modelId="{527B76F5-8CAE-49DD-A611-FD3AEC27ACA2}" type="pres">
      <dgm:prSet presAssocID="{144A14E9-C5DA-4871-953C-0019762E9812}" presName="text" presStyleLbl="node1" presStyleIdx="3" presStyleCnt="4">
        <dgm:presLayoutVars>
          <dgm:bulletEnabled val="1"/>
        </dgm:presLayoutVars>
      </dgm:prSet>
      <dgm:spPr/>
      <dgm:t>
        <a:bodyPr/>
        <a:lstStyle/>
        <a:p>
          <a:endParaRPr lang="en-IN"/>
        </a:p>
      </dgm:t>
    </dgm:pt>
  </dgm:ptLst>
  <dgm:cxnLst>
    <dgm:cxn modelId="{87340A8A-84F0-4374-8127-080C1B375752}" type="presOf" srcId="{0AAD763B-C27B-432D-97EF-8055FA4AE97E}" destId="{48961E6B-82F8-4164-886D-503DDB84E1FB}" srcOrd="1" destOrd="3" presId="urn:microsoft.com/office/officeart/2005/8/layout/vList4"/>
    <dgm:cxn modelId="{8F210DDD-46D9-40B2-AD6A-C1A99C1CC170}" srcId="{2706BFDB-D64E-4BD2-AE0A-B4248ADF3F16}" destId="{91CD6C78-7EEE-4D8E-9711-C57979F76A5C}" srcOrd="3" destOrd="0" parTransId="{9D4C1AF2-21F0-4582-B61C-AE77F2977B38}" sibTransId="{C21750DB-F9AE-4B3A-8C40-235A0E9AFDAB}"/>
    <dgm:cxn modelId="{525C5518-CD14-43D0-9E74-A0819CEA9FE8}" type="presOf" srcId="{55F22F28-8B5C-448D-AFF3-CBB4C3D98538}" destId="{F6211C91-060D-4494-A1E5-08570D596781}" srcOrd="0" destOrd="3" presId="urn:microsoft.com/office/officeart/2005/8/layout/vList4"/>
    <dgm:cxn modelId="{A058E0A5-057B-4C11-B94F-2664D3FEC69B}" type="presOf" srcId="{5ECBEC73-D841-45FD-A97B-97885C5DE40A}" destId="{DC441C04-07A2-4D3D-BF74-11B6D5AB6B94}" srcOrd="1" destOrd="1" presId="urn:microsoft.com/office/officeart/2005/8/layout/vList4"/>
    <dgm:cxn modelId="{638C1142-2E24-4FCF-85F8-3152ED4BEAD3}" type="presOf" srcId="{3E21AFA5-98D8-4030-B02E-7C1054014BA3}" destId="{DC441C04-07A2-4D3D-BF74-11B6D5AB6B94}" srcOrd="1" destOrd="4" presId="urn:microsoft.com/office/officeart/2005/8/layout/vList4"/>
    <dgm:cxn modelId="{1EB54DA3-E667-4100-8040-2AFAE0F069A4}" srcId="{E4087E22-B1A8-451B-AB4D-78E6DB7528D0}" destId="{144A14E9-C5DA-4871-953C-0019762E9812}" srcOrd="3" destOrd="0" parTransId="{C28F281E-3B86-423E-8893-745D4692CF6C}" sibTransId="{442D66A3-AF38-48C9-ACE8-214CDD7F3FC4}"/>
    <dgm:cxn modelId="{62249840-5756-4A9B-A705-81424C521D84}" type="presOf" srcId="{3CC331E4-F9C2-4EB7-8D7B-9F7F9102563C}" destId="{C7FF50D5-6198-49DB-B70F-55058C12ABCC}" srcOrd="0" destOrd="2" presId="urn:microsoft.com/office/officeart/2005/8/layout/vList4"/>
    <dgm:cxn modelId="{A92EDEDD-755F-4E08-847A-D87B86FAB4CA}" type="presOf" srcId="{BC5F032C-BFE9-4EC3-87E5-822A0620E342}" destId="{4A972F36-C372-4530-B3C3-DC18C281C2C7}" srcOrd="0" destOrd="0" presId="urn:microsoft.com/office/officeart/2005/8/layout/vList4"/>
    <dgm:cxn modelId="{DFD26B8E-44B2-4AFF-9599-FA36ECB2A842}" type="presOf" srcId="{5ECBEC73-D841-45FD-A97B-97885C5DE40A}" destId="{C7FF50D5-6198-49DB-B70F-55058C12ABCC}" srcOrd="0" destOrd="1" presId="urn:microsoft.com/office/officeart/2005/8/layout/vList4"/>
    <dgm:cxn modelId="{162F1C18-5793-4E78-B19A-EAB22A30BBAB}" srcId="{E4087E22-B1A8-451B-AB4D-78E6DB7528D0}" destId="{BC5F032C-BFE9-4EC3-87E5-822A0620E342}" srcOrd="2" destOrd="0" parTransId="{0B3065A3-E02D-4018-A8D9-F66EFBFCAF84}" sibTransId="{B286775F-8A49-4D67-B162-AFBAD059BEB3}"/>
    <dgm:cxn modelId="{4CAEFE41-7588-467F-BEC9-E8630CF532F8}" type="presOf" srcId="{E0B6A787-333B-46DB-87D0-3D4542E235C3}" destId="{48961E6B-82F8-4164-886D-503DDB84E1FB}" srcOrd="1" destOrd="4" presId="urn:microsoft.com/office/officeart/2005/8/layout/vList4"/>
    <dgm:cxn modelId="{65904968-1815-44ED-9F48-EB0B164AF542}" type="presOf" srcId="{E0B6A787-333B-46DB-87D0-3D4542E235C3}" destId="{4A972F36-C372-4530-B3C3-DC18C281C2C7}" srcOrd="0" destOrd="4" presId="urn:microsoft.com/office/officeart/2005/8/layout/vList4"/>
    <dgm:cxn modelId="{6E134B19-00E8-4B95-ABE8-1D9A851303D1}" srcId="{BC5F032C-BFE9-4EC3-87E5-822A0620E342}" destId="{5AEFC1C4-FE1B-4733-B8C0-064C118F3066}" srcOrd="0" destOrd="0" parTransId="{C4C65219-C59A-43D8-834F-B3625363201C}" sibTransId="{403BFF78-7CE2-49C1-AB1A-6D3863274DAD}"/>
    <dgm:cxn modelId="{1FFAB708-8B97-496C-9014-5A75C7532141}" srcId="{BC5F032C-BFE9-4EC3-87E5-822A0620E342}" destId="{E6AC22BC-C94F-424B-BD6A-652FFC027504}" srcOrd="1" destOrd="0" parTransId="{A3A7E172-43AB-4876-A287-3B6E2FA888EF}" sibTransId="{B426440C-E32E-4472-9A13-7C05C0085842}"/>
    <dgm:cxn modelId="{160E4D09-BE28-4C4E-B4CC-242A7582FB13}" srcId="{231F8A30-2697-4F7E-914A-668C48A371BD}" destId="{3E21AFA5-98D8-4030-B02E-7C1054014BA3}" srcOrd="3" destOrd="0" parTransId="{39B75214-3E45-4573-8806-09217476C3C4}" sibTransId="{1BCE0739-1DA5-459B-A41B-E8B26B4644CC}"/>
    <dgm:cxn modelId="{68E2C1C3-EDEC-40DB-8580-5493651F04A9}" srcId="{2706BFDB-D64E-4BD2-AE0A-B4248ADF3F16}" destId="{8CD4C430-B037-41DC-8AF1-493801CC88DD}" srcOrd="2" destOrd="0" parTransId="{C2F9BDCC-18FD-4B63-9DCE-29DC549B0C30}" sibTransId="{E6CECF81-AE68-43A6-AF45-9128F73260F7}"/>
    <dgm:cxn modelId="{7C934AB7-5BE9-431F-A4E9-81964C2A4A24}" type="presOf" srcId="{E4087E22-B1A8-451B-AB4D-78E6DB7528D0}" destId="{F90229D4-451E-47CE-B9DA-47F0E3B7973D}" srcOrd="0" destOrd="0" presId="urn:microsoft.com/office/officeart/2005/8/layout/vList4"/>
    <dgm:cxn modelId="{6D2B60C0-DCAA-49DD-A736-20FFE3D888C6}" srcId="{231F8A30-2697-4F7E-914A-668C48A371BD}" destId="{5ECBEC73-D841-45FD-A97B-97885C5DE40A}" srcOrd="0" destOrd="0" parTransId="{5AD6426A-13D3-4DEF-91D8-5A6C602C16DC}" sibTransId="{AD904188-5AD6-4DC5-B532-1F4A08C551D4}"/>
    <dgm:cxn modelId="{8AB4D2A5-FA0F-4A0F-AA0D-9BC2B78B65B3}" type="presOf" srcId="{FF40930B-763C-4DC9-B84A-EF083AD80AE9}" destId="{F6211C91-060D-4494-A1E5-08570D596781}" srcOrd="0" destOrd="4" presId="urn:microsoft.com/office/officeart/2005/8/layout/vList4"/>
    <dgm:cxn modelId="{1E103E52-618D-456E-BA39-4ADAE739B9B7}" srcId="{231F8A30-2697-4F7E-914A-668C48A371BD}" destId="{13AA77FB-AC74-4630-A900-2318E997CA22}" srcOrd="2" destOrd="0" parTransId="{73EB9B58-5425-49B6-BBB6-5D6ACB260017}" sibTransId="{5B41C38B-35F4-4F34-89AB-51DD661BF37C}"/>
    <dgm:cxn modelId="{1C60499E-5A46-4606-A413-E19A0CAE73C7}" srcId="{BC5F032C-BFE9-4EC3-87E5-822A0620E342}" destId="{0AAD763B-C27B-432D-97EF-8055FA4AE97E}" srcOrd="2" destOrd="0" parTransId="{BDF7FF1D-B900-4E84-A917-7199814C16BB}" sibTransId="{3DCDBDCF-8E51-44F6-A6D3-03084526ECA6}"/>
    <dgm:cxn modelId="{B8E0E6A2-6897-408A-BB80-CF81062F9EC0}" type="presOf" srcId="{231F8A30-2697-4F7E-914A-668C48A371BD}" destId="{C7FF50D5-6198-49DB-B70F-55058C12ABCC}" srcOrd="0" destOrd="0" presId="urn:microsoft.com/office/officeart/2005/8/layout/vList4"/>
    <dgm:cxn modelId="{5B7CABA3-5D36-47D5-A85B-95DC470D5BC8}" type="presOf" srcId="{13AA77FB-AC74-4630-A900-2318E997CA22}" destId="{C7FF50D5-6198-49DB-B70F-55058C12ABCC}" srcOrd="0" destOrd="3" presId="urn:microsoft.com/office/officeart/2005/8/layout/vList4"/>
    <dgm:cxn modelId="{948321C9-5976-4DFF-9BB9-043D6AA3B06B}" type="presOf" srcId="{2706BFDB-D64E-4BD2-AE0A-B4248ADF3F16}" destId="{3D9EFD8F-7DF3-4A6C-9B9C-A1A3746AD075}" srcOrd="1" destOrd="0" presId="urn:microsoft.com/office/officeart/2005/8/layout/vList4"/>
    <dgm:cxn modelId="{A8667C05-D8D9-4B78-84B1-F75AAAC9D0AA}" type="presOf" srcId="{5AEFC1C4-FE1B-4733-B8C0-064C118F3066}" destId="{4A972F36-C372-4530-B3C3-DC18C281C2C7}" srcOrd="0" destOrd="1" presId="urn:microsoft.com/office/officeart/2005/8/layout/vList4"/>
    <dgm:cxn modelId="{E398968D-C118-47C4-9697-47FA2181E14C}" type="presOf" srcId="{91CD6C78-7EEE-4D8E-9711-C57979F76A5C}" destId="{3D9EFD8F-7DF3-4A6C-9B9C-A1A3746AD075}" srcOrd="1" destOrd="4" presId="urn:microsoft.com/office/officeart/2005/8/layout/vList4"/>
    <dgm:cxn modelId="{48FBACFA-D927-440F-A212-46B9DBBD551A}" srcId="{2706BFDB-D64E-4BD2-AE0A-B4248ADF3F16}" destId="{84007B86-E506-48BC-BC12-84557BA17952}" srcOrd="1" destOrd="0" parTransId="{17B6B6DD-E123-468E-ABFF-8AA41192022A}" sibTransId="{298043F4-065A-4D28-9360-E162D85E61E9}"/>
    <dgm:cxn modelId="{F59F11BC-FA45-4B36-B5BE-8AF60A059E0F}" type="presOf" srcId="{E6AC22BC-C94F-424B-BD6A-652FFC027504}" destId="{48961E6B-82F8-4164-886D-503DDB84E1FB}" srcOrd="1" destOrd="2" presId="urn:microsoft.com/office/officeart/2005/8/layout/vList4"/>
    <dgm:cxn modelId="{8500B2CC-8101-4717-BF7E-22668446F766}" srcId="{231F8A30-2697-4F7E-914A-668C48A371BD}" destId="{3CC331E4-F9C2-4EB7-8D7B-9F7F9102563C}" srcOrd="1" destOrd="0" parTransId="{D61326AB-3D43-4B48-BEA3-4FF2915A9AE8}" sibTransId="{FB2A7DB3-67E4-4897-8004-2DA66D0F72EF}"/>
    <dgm:cxn modelId="{7472D97F-82EA-47C7-B3B6-2E348110CD7C}" type="presOf" srcId="{91CD6C78-7EEE-4D8E-9711-C57979F76A5C}" destId="{35C7D24F-925A-416C-867C-C48006834B24}" srcOrd="0" destOrd="4" presId="urn:microsoft.com/office/officeart/2005/8/layout/vList4"/>
    <dgm:cxn modelId="{ECD7FC03-EFCF-4DDE-A890-4257A17FFDE8}" type="presOf" srcId="{231F8A30-2697-4F7E-914A-668C48A371BD}" destId="{DC441C04-07A2-4D3D-BF74-11B6D5AB6B94}" srcOrd="1" destOrd="0" presId="urn:microsoft.com/office/officeart/2005/8/layout/vList4"/>
    <dgm:cxn modelId="{0B5742C3-6BF6-4C4A-BC23-6DDAE4A1998C}" srcId="{144A14E9-C5DA-4871-953C-0019762E9812}" destId="{55F22F28-8B5C-448D-AFF3-CBB4C3D98538}" srcOrd="2" destOrd="0" parTransId="{060D7059-836E-4CA5-8653-CDC5D8E7C343}" sibTransId="{433711E7-D115-4D44-B9F3-6B084DCA1B53}"/>
    <dgm:cxn modelId="{07B78825-C1EA-433B-B6AE-95171D82078F}" srcId="{E4087E22-B1A8-451B-AB4D-78E6DB7528D0}" destId="{2706BFDB-D64E-4BD2-AE0A-B4248ADF3F16}" srcOrd="0" destOrd="0" parTransId="{C5A327C7-6FE3-47BF-AB55-387D36CAB933}" sibTransId="{0FC10AA0-C4F3-4725-922F-08AD7EB6D11A}"/>
    <dgm:cxn modelId="{21D36AC6-41A2-4F37-BE92-F57FDBEA159F}" srcId="{144A14E9-C5DA-4871-953C-0019762E9812}" destId="{D3B74A4F-7334-4BCA-8D50-7CCBFA20081C}" srcOrd="1" destOrd="0" parTransId="{57E5E6F2-B622-4790-80B0-133B04CDA111}" sibTransId="{7CA868D8-8624-4B11-A597-A28FEDD49C00}"/>
    <dgm:cxn modelId="{6CB50A1F-3E31-4829-A934-ACA87AF098EF}" type="presOf" srcId="{E6AC22BC-C94F-424B-BD6A-652FFC027504}" destId="{4A972F36-C372-4530-B3C3-DC18C281C2C7}" srcOrd="0" destOrd="2" presId="urn:microsoft.com/office/officeart/2005/8/layout/vList4"/>
    <dgm:cxn modelId="{46CFDD32-5376-4977-A100-6BF50E0396F8}" type="presOf" srcId="{BC5F032C-BFE9-4EC3-87E5-822A0620E342}" destId="{48961E6B-82F8-4164-886D-503DDB84E1FB}" srcOrd="1" destOrd="0" presId="urn:microsoft.com/office/officeart/2005/8/layout/vList4"/>
    <dgm:cxn modelId="{5E8FB028-DDBF-42C0-9A9C-A9108D23007F}" srcId="{BC5F032C-BFE9-4EC3-87E5-822A0620E342}" destId="{E0B6A787-333B-46DB-87D0-3D4542E235C3}" srcOrd="3" destOrd="0" parTransId="{0D34F893-6875-4B55-8239-4BABC31656B1}" sibTransId="{05EF6CF1-C444-4B27-9824-9233CF3478EA}"/>
    <dgm:cxn modelId="{8830DCD7-565A-41D0-980B-9D25C53C18FA}" type="presOf" srcId="{8CD4C430-B037-41DC-8AF1-493801CC88DD}" destId="{35C7D24F-925A-416C-867C-C48006834B24}" srcOrd="0" destOrd="3" presId="urn:microsoft.com/office/officeart/2005/8/layout/vList4"/>
    <dgm:cxn modelId="{1D294763-94C7-4A46-910A-433C18E28335}" type="presOf" srcId="{3E21AFA5-98D8-4030-B02E-7C1054014BA3}" destId="{C7FF50D5-6198-49DB-B70F-55058C12ABCC}" srcOrd="0" destOrd="4" presId="urn:microsoft.com/office/officeart/2005/8/layout/vList4"/>
    <dgm:cxn modelId="{0399F133-FD2E-40E4-AE23-C581056CF624}" type="presOf" srcId="{3CC331E4-F9C2-4EB7-8D7B-9F7F9102563C}" destId="{DC441C04-07A2-4D3D-BF74-11B6D5AB6B94}" srcOrd="1" destOrd="2" presId="urn:microsoft.com/office/officeart/2005/8/layout/vList4"/>
    <dgm:cxn modelId="{98A65439-C795-4C2A-8116-AB7F0D725C0C}" type="presOf" srcId="{144A14E9-C5DA-4871-953C-0019762E9812}" destId="{527B76F5-8CAE-49DD-A611-FD3AEC27ACA2}" srcOrd="1" destOrd="0" presId="urn:microsoft.com/office/officeart/2005/8/layout/vList4"/>
    <dgm:cxn modelId="{83FD0DC1-D442-439C-A3F6-11E18410D73E}" type="presOf" srcId="{BFB85B10-FF4A-45BC-8BB9-5E291C5576EA}" destId="{35C7D24F-925A-416C-867C-C48006834B24}" srcOrd="0" destOrd="1" presId="urn:microsoft.com/office/officeart/2005/8/layout/vList4"/>
    <dgm:cxn modelId="{2F2E1201-073F-4212-B25F-B70D38D42E51}" type="presOf" srcId="{2706BFDB-D64E-4BD2-AE0A-B4248ADF3F16}" destId="{35C7D24F-925A-416C-867C-C48006834B24}" srcOrd="0" destOrd="0" presId="urn:microsoft.com/office/officeart/2005/8/layout/vList4"/>
    <dgm:cxn modelId="{40A30371-A33A-4A62-AA16-D1233BC26BF1}" type="presOf" srcId="{84007B86-E506-48BC-BC12-84557BA17952}" destId="{3D9EFD8F-7DF3-4A6C-9B9C-A1A3746AD075}" srcOrd="1" destOrd="2" presId="urn:microsoft.com/office/officeart/2005/8/layout/vList4"/>
    <dgm:cxn modelId="{F5020434-BE58-43DA-8A6F-25E8D3A4FE14}" type="presOf" srcId="{55F22F28-8B5C-448D-AFF3-CBB4C3D98538}" destId="{527B76F5-8CAE-49DD-A611-FD3AEC27ACA2}" srcOrd="1" destOrd="3" presId="urn:microsoft.com/office/officeart/2005/8/layout/vList4"/>
    <dgm:cxn modelId="{92987E98-EACE-4D15-B3A0-C9E11330B0FE}" type="presOf" srcId="{13AA77FB-AC74-4630-A900-2318E997CA22}" destId="{DC441C04-07A2-4D3D-BF74-11B6D5AB6B94}" srcOrd="1" destOrd="3" presId="urn:microsoft.com/office/officeart/2005/8/layout/vList4"/>
    <dgm:cxn modelId="{6FFDB868-3F70-4916-A82C-F5B7783C07CA}" srcId="{144A14E9-C5DA-4871-953C-0019762E9812}" destId="{F5862055-986F-407A-91D5-0DA9B28CD3DF}" srcOrd="0" destOrd="0" parTransId="{E70C4844-62E0-4E16-B314-4C2201FC3243}" sibTransId="{351D6E9A-CBF5-400F-92CD-98EE84467F7D}"/>
    <dgm:cxn modelId="{9587B19B-3DAE-414F-89E6-58D76B0ED93F}" srcId="{E4087E22-B1A8-451B-AB4D-78E6DB7528D0}" destId="{231F8A30-2697-4F7E-914A-668C48A371BD}" srcOrd="1" destOrd="0" parTransId="{41A3AF9B-8B80-4F10-B1D6-38879D05780F}" sibTransId="{ED7A6165-6619-4EB2-9162-32C13513466F}"/>
    <dgm:cxn modelId="{BC380810-7D7D-4AD1-A518-D13138CF9A9F}" type="presOf" srcId="{8CD4C430-B037-41DC-8AF1-493801CC88DD}" destId="{3D9EFD8F-7DF3-4A6C-9B9C-A1A3746AD075}" srcOrd="1" destOrd="3" presId="urn:microsoft.com/office/officeart/2005/8/layout/vList4"/>
    <dgm:cxn modelId="{CACBE153-CDF1-4D55-9A9B-AC4D85ED08B5}" srcId="{2706BFDB-D64E-4BD2-AE0A-B4248ADF3F16}" destId="{BFB85B10-FF4A-45BC-8BB9-5E291C5576EA}" srcOrd="0" destOrd="0" parTransId="{F89925E6-D6D2-4E32-9AE7-8F5C18066C00}" sibTransId="{6E0E36A0-0F31-46AF-A565-DCC269FC8132}"/>
    <dgm:cxn modelId="{BE975D5A-ACE0-45D3-8827-5BFC0066DFF4}" type="presOf" srcId="{BFB85B10-FF4A-45BC-8BB9-5E291C5576EA}" destId="{3D9EFD8F-7DF3-4A6C-9B9C-A1A3746AD075}" srcOrd="1" destOrd="1" presId="urn:microsoft.com/office/officeart/2005/8/layout/vList4"/>
    <dgm:cxn modelId="{D84078C4-B0FA-4E2E-A6E2-BFE7609F6867}" type="presOf" srcId="{F5862055-986F-407A-91D5-0DA9B28CD3DF}" destId="{527B76F5-8CAE-49DD-A611-FD3AEC27ACA2}" srcOrd="1" destOrd="1" presId="urn:microsoft.com/office/officeart/2005/8/layout/vList4"/>
    <dgm:cxn modelId="{BB566D97-02A5-4E9E-B7C0-B58305858A96}" type="presOf" srcId="{84007B86-E506-48BC-BC12-84557BA17952}" destId="{35C7D24F-925A-416C-867C-C48006834B24}" srcOrd="0" destOrd="2" presId="urn:microsoft.com/office/officeart/2005/8/layout/vList4"/>
    <dgm:cxn modelId="{C93BD77E-0CA7-45E1-99E3-BB85FD9A0E1F}" type="presOf" srcId="{144A14E9-C5DA-4871-953C-0019762E9812}" destId="{F6211C91-060D-4494-A1E5-08570D596781}" srcOrd="0" destOrd="0" presId="urn:microsoft.com/office/officeart/2005/8/layout/vList4"/>
    <dgm:cxn modelId="{336308B4-8B11-42AE-A4AB-1D98B9254A55}" type="presOf" srcId="{D3B74A4F-7334-4BCA-8D50-7CCBFA20081C}" destId="{F6211C91-060D-4494-A1E5-08570D596781}" srcOrd="0" destOrd="2" presId="urn:microsoft.com/office/officeart/2005/8/layout/vList4"/>
    <dgm:cxn modelId="{58EE31C3-12ED-43EE-B689-24FB1830BD08}" type="presOf" srcId="{FF40930B-763C-4DC9-B84A-EF083AD80AE9}" destId="{527B76F5-8CAE-49DD-A611-FD3AEC27ACA2}" srcOrd="1" destOrd="4" presId="urn:microsoft.com/office/officeart/2005/8/layout/vList4"/>
    <dgm:cxn modelId="{333F5B40-5CE3-4F97-B133-7FF1893764F2}" type="presOf" srcId="{0AAD763B-C27B-432D-97EF-8055FA4AE97E}" destId="{4A972F36-C372-4530-B3C3-DC18C281C2C7}" srcOrd="0" destOrd="3" presId="urn:microsoft.com/office/officeart/2005/8/layout/vList4"/>
    <dgm:cxn modelId="{5158F39C-C7DD-41B1-8B81-EEFA73BBD6FB}" srcId="{144A14E9-C5DA-4871-953C-0019762E9812}" destId="{FF40930B-763C-4DC9-B84A-EF083AD80AE9}" srcOrd="3" destOrd="0" parTransId="{97810248-1922-4E7B-A307-23B6523BEA1A}" sibTransId="{479904AE-D9F0-44C7-9189-192E11CCBF9C}"/>
    <dgm:cxn modelId="{FBE9368E-931D-47D2-A813-704557F98DE9}" type="presOf" srcId="{F5862055-986F-407A-91D5-0DA9B28CD3DF}" destId="{F6211C91-060D-4494-A1E5-08570D596781}" srcOrd="0" destOrd="1" presId="urn:microsoft.com/office/officeart/2005/8/layout/vList4"/>
    <dgm:cxn modelId="{F4756F82-116E-4FDA-9867-9E2574D7F70D}" type="presOf" srcId="{5AEFC1C4-FE1B-4733-B8C0-064C118F3066}" destId="{48961E6B-82F8-4164-886D-503DDB84E1FB}" srcOrd="1" destOrd="1" presId="urn:microsoft.com/office/officeart/2005/8/layout/vList4"/>
    <dgm:cxn modelId="{B068D607-F053-4983-BEFC-FC925B03DBD4}" type="presOf" srcId="{D3B74A4F-7334-4BCA-8D50-7CCBFA20081C}" destId="{527B76F5-8CAE-49DD-A611-FD3AEC27ACA2}" srcOrd="1" destOrd="2" presId="urn:microsoft.com/office/officeart/2005/8/layout/vList4"/>
    <dgm:cxn modelId="{833B8978-F30E-447C-924F-5516021B5483}" type="presParOf" srcId="{F90229D4-451E-47CE-B9DA-47F0E3B7973D}" destId="{EDDA4918-8671-41F8-9CE3-75AE7778237E}" srcOrd="0" destOrd="0" presId="urn:microsoft.com/office/officeart/2005/8/layout/vList4"/>
    <dgm:cxn modelId="{EA00272A-A65F-4ACD-ABEF-0DD8DE3B968E}" type="presParOf" srcId="{EDDA4918-8671-41F8-9CE3-75AE7778237E}" destId="{35C7D24F-925A-416C-867C-C48006834B24}" srcOrd="0" destOrd="0" presId="urn:microsoft.com/office/officeart/2005/8/layout/vList4"/>
    <dgm:cxn modelId="{F72FD9C6-D2CE-4FC7-8F36-55AB9D805608}" type="presParOf" srcId="{EDDA4918-8671-41F8-9CE3-75AE7778237E}" destId="{C0479A6D-D112-42D7-B973-A6C2F3F0AB3C}" srcOrd="1" destOrd="0" presId="urn:microsoft.com/office/officeart/2005/8/layout/vList4"/>
    <dgm:cxn modelId="{9428FFC9-0AC7-4D04-95F1-A97E2286FD41}" type="presParOf" srcId="{EDDA4918-8671-41F8-9CE3-75AE7778237E}" destId="{3D9EFD8F-7DF3-4A6C-9B9C-A1A3746AD075}" srcOrd="2" destOrd="0" presId="urn:microsoft.com/office/officeart/2005/8/layout/vList4"/>
    <dgm:cxn modelId="{D8680F0D-E68E-4C85-90F5-D4C73B1CD742}" type="presParOf" srcId="{F90229D4-451E-47CE-B9DA-47F0E3B7973D}" destId="{7AEF08F1-96D2-4FE6-9188-E7E9D89F1153}" srcOrd="1" destOrd="0" presId="urn:microsoft.com/office/officeart/2005/8/layout/vList4"/>
    <dgm:cxn modelId="{0FBDB317-F651-4516-A5FF-A49303693CA2}" type="presParOf" srcId="{F90229D4-451E-47CE-B9DA-47F0E3B7973D}" destId="{E485B80E-A55B-487B-BAAA-2BAD635BEB5E}" srcOrd="2" destOrd="0" presId="urn:microsoft.com/office/officeart/2005/8/layout/vList4"/>
    <dgm:cxn modelId="{1AB2ED51-EB65-4823-A9AC-52DFEAB7CEF7}" type="presParOf" srcId="{E485B80E-A55B-487B-BAAA-2BAD635BEB5E}" destId="{C7FF50D5-6198-49DB-B70F-55058C12ABCC}" srcOrd="0" destOrd="0" presId="urn:microsoft.com/office/officeart/2005/8/layout/vList4"/>
    <dgm:cxn modelId="{9663E236-64AE-4725-9920-CF3E4EEFD4F4}" type="presParOf" srcId="{E485B80E-A55B-487B-BAAA-2BAD635BEB5E}" destId="{38FCC3B8-B0BB-4F8A-B02F-D2A09BAE1BE2}" srcOrd="1" destOrd="0" presId="urn:microsoft.com/office/officeart/2005/8/layout/vList4"/>
    <dgm:cxn modelId="{02329DC3-6FA9-4B53-8CC2-131B47D47828}" type="presParOf" srcId="{E485B80E-A55B-487B-BAAA-2BAD635BEB5E}" destId="{DC441C04-07A2-4D3D-BF74-11B6D5AB6B94}" srcOrd="2" destOrd="0" presId="urn:microsoft.com/office/officeart/2005/8/layout/vList4"/>
    <dgm:cxn modelId="{433AD483-35DD-4B41-A745-0C235A94E2A9}" type="presParOf" srcId="{F90229D4-451E-47CE-B9DA-47F0E3B7973D}" destId="{F35E528D-2286-499D-A295-5157B5971ED8}" srcOrd="3" destOrd="0" presId="urn:microsoft.com/office/officeart/2005/8/layout/vList4"/>
    <dgm:cxn modelId="{03D3355C-2A62-486C-A718-AE52F8A00BC7}" type="presParOf" srcId="{F90229D4-451E-47CE-B9DA-47F0E3B7973D}" destId="{7DFA6CE0-28A9-4A03-A1BB-FB2EABE5AC9B}" srcOrd="4" destOrd="0" presId="urn:microsoft.com/office/officeart/2005/8/layout/vList4"/>
    <dgm:cxn modelId="{D6D7F023-40BD-4779-810D-4AB12D0C7FD7}" type="presParOf" srcId="{7DFA6CE0-28A9-4A03-A1BB-FB2EABE5AC9B}" destId="{4A972F36-C372-4530-B3C3-DC18C281C2C7}" srcOrd="0" destOrd="0" presId="urn:microsoft.com/office/officeart/2005/8/layout/vList4"/>
    <dgm:cxn modelId="{C17FEE57-5E34-4471-A5FC-EDC3D0E633B6}" type="presParOf" srcId="{7DFA6CE0-28A9-4A03-A1BB-FB2EABE5AC9B}" destId="{C4D4B653-414A-4AEB-BE0F-BD4E6921C75B}" srcOrd="1" destOrd="0" presId="urn:microsoft.com/office/officeart/2005/8/layout/vList4"/>
    <dgm:cxn modelId="{8A5C8A2D-7028-48B4-A766-15A30CAC55F7}" type="presParOf" srcId="{7DFA6CE0-28A9-4A03-A1BB-FB2EABE5AC9B}" destId="{48961E6B-82F8-4164-886D-503DDB84E1FB}" srcOrd="2" destOrd="0" presId="urn:microsoft.com/office/officeart/2005/8/layout/vList4"/>
    <dgm:cxn modelId="{1DB5E042-A03C-4164-9DF0-79D9227CDD0C}" type="presParOf" srcId="{F90229D4-451E-47CE-B9DA-47F0E3B7973D}" destId="{AE3CFBFE-D321-4E75-816C-0BECD603CF2A}" srcOrd="5" destOrd="0" presId="urn:microsoft.com/office/officeart/2005/8/layout/vList4"/>
    <dgm:cxn modelId="{383EFB4B-1A74-4D55-A586-380A6ED758B4}" type="presParOf" srcId="{F90229D4-451E-47CE-B9DA-47F0E3B7973D}" destId="{A5CF41CB-A432-412B-9E27-D3FF601E3A98}" srcOrd="6" destOrd="0" presId="urn:microsoft.com/office/officeart/2005/8/layout/vList4"/>
    <dgm:cxn modelId="{6344D2DA-DDFB-488C-84AF-836E10FB6DBC}" type="presParOf" srcId="{A5CF41CB-A432-412B-9E27-D3FF601E3A98}" destId="{F6211C91-060D-4494-A1E5-08570D596781}" srcOrd="0" destOrd="0" presId="urn:microsoft.com/office/officeart/2005/8/layout/vList4"/>
    <dgm:cxn modelId="{A7387B0C-8B11-4AA1-88C4-EA40B843A656}" type="presParOf" srcId="{A5CF41CB-A432-412B-9E27-D3FF601E3A98}" destId="{0A7A93D2-01B9-4C8D-AA53-F3EAB61F5AA8}" srcOrd="1" destOrd="0" presId="urn:microsoft.com/office/officeart/2005/8/layout/vList4"/>
    <dgm:cxn modelId="{4BAB634D-80B5-45FA-9958-8987C5951F76}" type="presParOf" srcId="{A5CF41CB-A432-412B-9E27-D3FF601E3A98}" destId="{527B76F5-8CAE-49DD-A611-FD3AEC27ACA2}"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4EB4359-6D8A-4404-9709-27EE0CB7E277}"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IN"/>
        </a:p>
      </dgm:t>
    </dgm:pt>
    <dgm:pt modelId="{C10705AD-3439-40A2-B789-61F6739B95A1}">
      <dgm:prSet custT="1"/>
      <dgm:spPr/>
      <dgm:t>
        <a:bodyPr/>
        <a:lstStyle/>
        <a:p>
          <a:pPr rtl="0"/>
          <a:r>
            <a:rPr lang="en-US" sz="2000" smtClean="0"/>
            <a:t>Scope</a:t>
          </a:r>
          <a:endParaRPr lang="en-IN" sz="2000"/>
        </a:p>
      </dgm:t>
    </dgm:pt>
    <dgm:pt modelId="{42C4EA87-FE9F-442C-B45D-B0B7AD8DA772}" type="parTrans" cxnId="{A6F215CE-568F-411A-85C1-9061355FCB9E}">
      <dgm:prSet/>
      <dgm:spPr/>
      <dgm:t>
        <a:bodyPr/>
        <a:lstStyle/>
        <a:p>
          <a:endParaRPr lang="en-IN" sz="2000"/>
        </a:p>
      </dgm:t>
    </dgm:pt>
    <dgm:pt modelId="{2597121C-4A1B-4539-B0A5-8F23C78BD0AE}" type="sibTrans" cxnId="{A6F215CE-568F-411A-85C1-9061355FCB9E}">
      <dgm:prSet/>
      <dgm:spPr/>
      <dgm:t>
        <a:bodyPr/>
        <a:lstStyle/>
        <a:p>
          <a:endParaRPr lang="en-IN" sz="2000"/>
        </a:p>
      </dgm:t>
    </dgm:pt>
    <dgm:pt modelId="{77FD549A-3C80-45F6-A069-C209ECAD0FB4}">
      <dgm:prSet custT="1"/>
      <dgm:spPr/>
      <dgm:t>
        <a:bodyPr/>
        <a:lstStyle/>
        <a:p>
          <a:pPr rtl="0"/>
          <a:r>
            <a:rPr lang="en-IN" sz="1600" smtClean="0"/>
            <a:t>Amazon AWS Cloud based training and learning platform</a:t>
          </a:r>
          <a:endParaRPr lang="en-IN" sz="1600"/>
        </a:p>
      </dgm:t>
    </dgm:pt>
    <dgm:pt modelId="{D66A4A5A-25B2-4FCD-82FD-EAE1BA03B194}" type="parTrans" cxnId="{EE1F5A27-A68D-4DF8-9531-AEBDB4585C7D}">
      <dgm:prSet/>
      <dgm:spPr/>
      <dgm:t>
        <a:bodyPr/>
        <a:lstStyle/>
        <a:p>
          <a:endParaRPr lang="en-IN" sz="2000"/>
        </a:p>
      </dgm:t>
    </dgm:pt>
    <dgm:pt modelId="{71D4B3A8-C678-430F-B5D6-23CE80285082}" type="sibTrans" cxnId="{EE1F5A27-A68D-4DF8-9531-AEBDB4585C7D}">
      <dgm:prSet/>
      <dgm:spPr/>
      <dgm:t>
        <a:bodyPr/>
        <a:lstStyle/>
        <a:p>
          <a:endParaRPr lang="en-IN" sz="2000"/>
        </a:p>
      </dgm:t>
    </dgm:pt>
    <dgm:pt modelId="{1C22C4FA-328D-48D2-A95A-FECE9731145C}">
      <dgm:prSet custT="1"/>
      <dgm:spPr/>
      <dgm:t>
        <a:bodyPr/>
        <a:lstStyle/>
        <a:p>
          <a:pPr rtl="0"/>
          <a:r>
            <a:rPr lang="en-IN" sz="1600" smtClean="0"/>
            <a:t>All the activities of a training are cloud based</a:t>
          </a:r>
          <a:endParaRPr lang="en-IN" sz="1600"/>
        </a:p>
      </dgm:t>
    </dgm:pt>
    <dgm:pt modelId="{92DE464E-7EB1-4863-8908-FDE34A11AE83}" type="parTrans" cxnId="{FCDBDC0A-60C5-47BC-9AA6-86A2B86A71FB}">
      <dgm:prSet/>
      <dgm:spPr/>
      <dgm:t>
        <a:bodyPr/>
        <a:lstStyle/>
        <a:p>
          <a:endParaRPr lang="en-IN" sz="2000"/>
        </a:p>
      </dgm:t>
    </dgm:pt>
    <dgm:pt modelId="{04BA8C97-276E-4824-AB0E-A7323467C81B}" type="sibTrans" cxnId="{FCDBDC0A-60C5-47BC-9AA6-86A2B86A71FB}">
      <dgm:prSet/>
      <dgm:spPr/>
      <dgm:t>
        <a:bodyPr/>
        <a:lstStyle/>
        <a:p>
          <a:endParaRPr lang="en-IN" sz="2000"/>
        </a:p>
      </dgm:t>
    </dgm:pt>
    <dgm:pt modelId="{C5DDC7BF-DDF9-4AA0-9272-24A050139F48}">
      <dgm:prSet custT="1"/>
      <dgm:spPr/>
      <dgm:t>
        <a:bodyPr/>
        <a:lstStyle/>
        <a:p>
          <a:pPr rtl="0"/>
          <a:r>
            <a:rPr lang="en-IN" sz="1600" smtClean="0"/>
            <a:t>Lab </a:t>
          </a:r>
          <a:endParaRPr lang="en-IN" sz="1600"/>
        </a:p>
      </dgm:t>
    </dgm:pt>
    <dgm:pt modelId="{23D9E32C-394E-422E-A360-1D7DDCBA8A53}" type="parTrans" cxnId="{240CE99D-F50A-4C29-B684-827D63BD20BE}">
      <dgm:prSet/>
      <dgm:spPr/>
      <dgm:t>
        <a:bodyPr/>
        <a:lstStyle/>
        <a:p>
          <a:endParaRPr lang="en-IN" sz="2000"/>
        </a:p>
      </dgm:t>
    </dgm:pt>
    <dgm:pt modelId="{E39BC3BE-1F91-44DB-994B-EB1A143C3C47}" type="sibTrans" cxnId="{240CE99D-F50A-4C29-B684-827D63BD20BE}">
      <dgm:prSet/>
      <dgm:spPr/>
      <dgm:t>
        <a:bodyPr/>
        <a:lstStyle/>
        <a:p>
          <a:endParaRPr lang="en-IN" sz="2000"/>
        </a:p>
      </dgm:t>
    </dgm:pt>
    <dgm:pt modelId="{5BD2E2B0-9242-438D-A5BE-5FB383105B3B}">
      <dgm:prSet custT="1"/>
      <dgm:spPr/>
      <dgm:t>
        <a:bodyPr/>
        <a:lstStyle/>
        <a:p>
          <a:pPr rtl="0"/>
          <a:r>
            <a:rPr lang="en-IN" sz="1600" smtClean="0"/>
            <a:t>Test</a:t>
          </a:r>
          <a:endParaRPr lang="en-IN" sz="1600"/>
        </a:p>
      </dgm:t>
    </dgm:pt>
    <dgm:pt modelId="{E3A7AABC-E77B-4B7A-B118-75F1AB35DF6D}" type="parTrans" cxnId="{EEFD493C-285B-49D0-BF9B-1033B8FE800D}">
      <dgm:prSet/>
      <dgm:spPr/>
      <dgm:t>
        <a:bodyPr/>
        <a:lstStyle/>
        <a:p>
          <a:endParaRPr lang="en-IN" sz="2000"/>
        </a:p>
      </dgm:t>
    </dgm:pt>
    <dgm:pt modelId="{29C69DE1-AB18-4CD1-A9ED-08531408003B}" type="sibTrans" cxnId="{EEFD493C-285B-49D0-BF9B-1033B8FE800D}">
      <dgm:prSet/>
      <dgm:spPr/>
      <dgm:t>
        <a:bodyPr/>
        <a:lstStyle/>
        <a:p>
          <a:endParaRPr lang="en-IN" sz="2000"/>
        </a:p>
      </dgm:t>
    </dgm:pt>
    <dgm:pt modelId="{9135AD9A-F088-4B66-8D33-82CD3E687CF7}">
      <dgm:prSet custT="1"/>
      <dgm:spPr/>
      <dgm:t>
        <a:bodyPr/>
        <a:lstStyle/>
        <a:p>
          <a:pPr rtl="0"/>
          <a:r>
            <a:rPr lang="en-IN" sz="1600" smtClean="0"/>
            <a:t>Teaching</a:t>
          </a:r>
          <a:endParaRPr lang="en-IN" sz="1600"/>
        </a:p>
      </dgm:t>
    </dgm:pt>
    <dgm:pt modelId="{D5BDECD4-9436-46E4-A556-A407A8266F2A}" type="parTrans" cxnId="{4FE0321C-0447-4166-B4CD-958EE236EE35}">
      <dgm:prSet/>
      <dgm:spPr/>
      <dgm:t>
        <a:bodyPr/>
        <a:lstStyle/>
        <a:p>
          <a:endParaRPr lang="en-IN" sz="2000"/>
        </a:p>
      </dgm:t>
    </dgm:pt>
    <dgm:pt modelId="{B204520A-881C-49CF-979B-54673EEB9616}" type="sibTrans" cxnId="{4FE0321C-0447-4166-B4CD-958EE236EE35}">
      <dgm:prSet/>
      <dgm:spPr/>
      <dgm:t>
        <a:bodyPr/>
        <a:lstStyle/>
        <a:p>
          <a:endParaRPr lang="en-IN" sz="2000"/>
        </a:p>
      </dgm:t>
    </dgm:pt>
    <dgm:pt modelId="{14FA43BF-0F99-4D79-AC16-7F8F414AA605}">
      <dgm:prSet custT="1"/>
      <dgm:spPr/>
      <dgm:t>
        <a:bodyPr/>
        <a:lstStyle/>
        <a:p>
          <a:pPr rtl="0"/>
          <a:r>
            <a:rPr lang="en-IN" sz="1600" smtClean="0"/>
            <a:t>Assignment</a:t>
          </a:r>
          <a:endParaRPr lang="en-IN" sz="1600"/>
        </a:p>
      </dgm:t>
    </dgm:pt>
    <dgm:pt modelId="{E140007E-7AFD-4AAD-B5F1-CF275F7EACEA}" type="parTrans" cxnId="{404F3BAA-2C8C-4EE1-8318-0A47A5AFFB1B}">
      <dgm:prSet/>
      <dgm:spPr/>
      <dgm:t>
        <a:bodyPr/>
        <a:lstStyle/>
        <a:p>
          <a:endParaRPr lang="en-IN" sz="2000"/>
        </a:p>
      </dgm:t>
    </dgm:pt>
    <dgm:pt modelId="{09D23438-398F-461C-9C70-354B91342D39}" type="sibTrans" cxnId="{404F3BAA-2C8C-4EE1-8318-0A47A5AFFB1B}">
      <dgm:prSet/>
      <dgm:spPr/>
      <dgm:t>
        <a:bodyPr/>
        <a:lstStyle/>
        <a:p>
          <a:endParaRPr lang="en-IN" sz="2000"/>
        </a:p>
      </dgm:t>
    </dgm:pt>
    <dgm:pt modelId="{3C7BD69E-4DBD-4F39-8531-8C539EFC6F37}">
      <dgm:prSet custT="1"/>
      <dgm:spPr/>
      <dgm:t>
        <a:bodyPr/>
        <a:lstStyle/>
        <a:p>
          <a:pPr rtl="0"/>
          <a:r>
            <a:rPr lang="en-IN" sz="1600" smtClean="0"/>
            <a:t>Cloud based assures centralized control and identical environment for all participants</a:t>
          </a:r>
          <a:endParaRPr lang="en-IN" sz="1600"/>
        </a:p>
      </dgm:t>
    </dgm:pt>
    <dgm:pt modelId="{0260C844-C9AA-48B7-9DFF-44D7854D8A15}" type="parTrans" cxnId="{61BB9D9E-966D-4128-B4E7-4F9B908BD103}">
      <dgm:prSet/>
      <dgm:spPr/>
      <dgm:t>
        <a:bodyPr/>
        <a:lstStyle/>
        <a:p>
          <a:endParaRPr lang="en-IN" sz="2000"/>
        </a:p>
      </dgm:t>
    </dgm:pt>
    <dgm:pt modelId="{F9A7F535-0285-4FD9-8CD7-32BCBB243FA4}" type="sibTrans" cxnId="{61BB9D9E-966D-4128-B4E7-4F9B908BD103}">
      <dgm:prSet/>
      <dgm:spPr/>
      <dgm:t>
        <a:bodyPr/>
        <a:lstStyle/>
        <a:p>
          <a:endParaRPr lang="en-IN" sz="2000"/>
        </a:p>
      </dgm:t>
    </dgm:pt>
    <dgm:pt modelId="{798C1BB0-7551-4ECB-BC19-29925B596FEF}">
      <dgm:prSet custT="1"/>
      <dgm:spPr/>
      <dgm:t>
        <a:bodyPr/>
        <a:lstStyle/>
        <a:p>
          <a:pPr rtl="0"/>
          <a:r>
            <a:rPr lang="en-US" sz="2000" smtClean="0"/>
            <a:t>Technology Stack</a:t>
          </a:r>
          <a:endParaRPr lang="en-IN" sz="2000"/>
        </a:p>
      </dgm:t>
    </dgm:pt>
    <dgm:pt modelId="{F0B18DE5-3D48-4A69-AC62-9B535B967F0A}" type="parTrans" cxnId="{69CDF119-26A6-4898-8F9F-FD1CB0DB1D20}">
      <dgm:prSet/>
      <dgm:spPr/>
      <dgm:t>
        <a:bodyPr/>
        <a:lstStyle/>
        <a:p>
          <a:endParaRPr lang="en-IN" sz="2000"/>
        </a:p>
      </dgm:t>
    </dgm:pt>
    <dgm:pt modelId="{E1D296CE-2D46-452E-BA05-C08E633730AA}" type="sibTrans" cxnId="{69CDF119-26A6-4898-8F9F-FD1CB0DB1D20}">
      <dgm:prSet/>
      <dgm:spPr/>
      <dgm:t>
        <a:bodyPr/>
        <a:lstStyle/>
        <a:p>
          <a:endParaRPr lang="en-IN" sz="2000"/>
        </a:p>
      </dgm:t>
    </dgm:pt>
    <dgm:pt modelId="{7D9DD49E-6857-4BC1-AA38-EC56D9424E0E}">
      <dgm:prSet custT="1"/>
      <dgm:spPr/>
      <dgm:t>
        <a:bodyPr/>
        <a:lstStyle/>
        <a:p>
          <a:pPr rtl="0"/>
          <a:r>
            <a:rPr lang="en-IN" sz="1600" smtClean="0"/>
            <a:t>Moodle – the most popular and open source platform</a:t>
          </a:r>
          <a:endParaRPr lang="en-IN" sz="1600"/>
        </a:p>
      </dgm:t>
    </dgm:pt>
    <dgm:pt modelId="{947EDA80-42B9-4C61-98B3-BADC098670B4}" type="parTrans" cxnId="{F30402C0-800A-40E7-BAD4-892BCFBB4763}">
      <dgm:prSet/>
      <dgm:spPr/>
      <dgm:t>
        <a:bodyPr/>
        <a:lstStyle/>
        <a:p>
          <a:endParaRPr lang="en-IN" sz="2000"/>
        </a:p>
      </dgm:t>
    </dgm:pt>
    <dgm:pt modelId="{2FF3A67A-C850-4C5B-8DCC-7E43CF48C5D9}" type="sibTrans" cxnId="{F30402C0-800A-40E7-BAD4-892BCFBB4763}">
      <dgm:prSet/>
      <dgm:spPr/>
      <dgm:t>
        <a:bodyPr/>
        <a:lstStyle/>
        <a:p>
          <a:endParaRPr lang="en-IN" sz="2000"/>
        </a:p>
      </dgm:t>
    </dgm:pt>
    <dgm:pt modelId="{2B02C3EE-0D0E-4625-BFED-E52FAB12DC1E}">
      <dgm:prSet custT="1"/>
      <dgm:spPr/>
      <dgm:t>
        <a:bodyPr/>
        <a:lstStyle/>
        <a:p>
          <a:pPr rtl="0"/>
          <a:r>
            <a:rPr lang="en-IN" sz="1600" smtClean="0"/>
            <a:t>MySQL, JAVA, PHP</a:t>
          </a:r>
          <a:endParaRPr lang="en-IN" sz="1600"/>
        </a:p>
      </dgm:t>
    </dgm:pt>
    <dgm:pt modelId="{0190473D-B261-4034-B85E-6CC8C026E136}" type="parTrans" cxnId="{74455B32-652B-4E36-9DC2-400FD4781731}">
      <dgm:prSet/>
      <dgm:spPr/>
      <dgm:t>
        <a:bodyPr/>
        <a:lstStyle/>
        <a:p>
          <a:endParaRPr lang="en-IN" sz="2000"/>
        </a:p>
      </dgm:t>
    </dgm:pt>
    <dgm:pt modelId="{869FF698-6897-48C1-97EF-A57C67197F77}" type="sibTrans" cxnId="{74455B32-652B-4E36-9DC2-400FD4781731}">
      <dgm:prSet/>
      <dgm:spPr/>
      <dgm:t>
        <a:bodyPr/>
        <a:lstStyle/>
        <a:p>
          <a:endParaRPr lang="en-IN" sz="2000"/>
        </a:p>
      </dgm:t>
    </dgm:pt>
    <dgm:pt modelId="{5D315C3F-A85A-4F4B-947C-6A79DB08E478}">
      <dgm:prSet custT="1"/>
      <dgm:spPr/>
      <dgm:t>
        <a:bodyPr/>
        <a:lstStyle/>
        <a:p>
          <a:pPr rtl="0"/>
          <a:r>
            <a:rPr lang="en-IN" sz="1600" smtClean="0"/>
            <a:t>Remote Desktop Services of Windows for Lab on the cloud</a:t>
          </a:r>
          <a:endParaRPr lang="en-IN" sz="1600"/>
        </a:p>
      </dgm:t>
    </dgm:pt>
    <dgm:pt modelId="{E6DF0725-CB33-4266-9B46-7ECBEE83F625}" type="parTrans" cxnId="{D1BC385C-96C5-4EC2-85F2-F9F40C257AEA}">
      <dgm:prSet/>
      <dgm:spPr/>
      <dgm:t>
        <a:bodyPr/>
        <a:lstStyle/>
        <a:p>
          <a:endParaRPr lang="en-IN" sz="2000"/>
        </a:p>
      </dgm:t>
    </dgm:pt>
    <dgm:pt modelId="{A8B083D1-3902-4087-962A-BF54F7F3F52F}" type="sibTrans" cxnId="{D1BC385C-96C5-4EC2-85F2-F9F40C257AEA}">
      <dgm:prSet/>
      <dgm:spPr/>
      <dgm:t>
        <a:bodyPr/>
        <a:lstStyle/>
        <a:p>
          <a:endParaRPr lang="en-IN" sz="2000"/>
        </a:p>
      </dgm:t>
    </dgm:pt>
    <dgm:pt modelId="{805DE756-6838-4BC6-8471-A35194DE5E30}" type="pres">
      <dgm:prSet presAssocID="{84EB4359-6D8A-4404-9709-27EE0CB7E277}" presName="linear" presStyleCnt="0">
        <dgm:presLayoutVars>
          <dgm:animLvl val="lvl"/>
          <dgm:resizeHandles val="exact"/>
        </dgm:presLayoutVars>
      </dgm:prSet>
      <dgm:spPr/>
      <dgm:t>
        <a:bodyPr/>
        <a:lstStyle/>
        <a:p>
          <a:endParaRPr lang="en-IN"/>
        </a:p>
      </dgm:t>
    </dgm:pt>
    <dgm:pt modelId="{23670B59-F390-4666-8F1A-CC44792D0B35}" type="pres">
      <dgm:prSet presAssocID="{C10705AD-3439-40A2-B789-61F6739B95A1}" presName="parentText" presStyleLbl="node1" presStyleIdx="0" presStyleCnt="2">
        <dgm:presLayoutVars>
          <dgm:chMax val="0"/>
          <dgm:bulletEnabled val="1"/>
        </dgm:presLayoutVars>
      </dgm:prSet>
      <dgm:spPr/>
      <dgm:t>
        <a:bodyPr/>
        <a:lstStyle/>
        <a:p>
          <a:endParaRPr lang="en-IN"/>
        </a:p>
      </dgm:t>
    </dgm:pt>
    <dgm:pt modelId="{43F17113-7CA9-43D3-80D6-F5376787022F}" type="pres">
      <dgm:prSet presAssocID="{C10705AD-3439-40A2-B789-61F6739B95A1}" presName="childText" presStyleLbl="revTx" presStyleIdx="0" presStyleCnt="2">
        <dgm:presLayoutVars>
          <dgm:bulletEnabled val="1"/>
        </dgm:presLayoutVars>
      </dgm:prSet>
      <dgm:spPr/>
      <dgm:t>
        <a:bodyPr/>
        <a:lstStyle/>
        <a:p>
          <a:endParaRPr lang="en-IN"/>
        </a:p>
      </dgm:t>
    </dgm:pt>
    <dgm:pt modelId="{6753876E-24EE-4AAD-8D7F-B9AB43A2CA91}" type="pres">
      <dgm:prSet presAssocID="{798C1BB0-7551-4ECB-BC19-29925B596FEF}" presName="parentText" presStyleLbl="node1" presStyleIdx="1" presStyleCnt="2">
        <dgm:presLayoutVars>
          <dgm:chMax val="0"/>
          <dgm:bulletEnabled val="1"/>
        </dgm:presLayoutVars>
      </dgm:prSet>
      <dgm:spPr/>
      <dgm:t>
        <a:bodyPr/>
        <a:lstStyle/>
        <a:p>
          <a:endParaRPr lang="en-IN"/>
        </a:p>
      </dgm:t>
    </dgm:pt>
    <dgm:pt modelId="{65EBB297-F107-4FCD-A699-196D3A438A12}" type="pres">
      <dgm:prSet presAssocID="{798C1BB0-7551-4ECB-BC19-29925B596FEF}" presName="childText" presStyleLbl="revTx" presStyleIdx="1" presStyleCnt="2">
        <dgm:presLayoutVars>
          <dgm:bulletEnabled val="1"/>
        </dgm:presLayoutVars>
      </dgm:prSet>
      <dgm:spPr/>
      <dgm:t>
        <a:bodyPr/>
        <a:lstStyle/>
        <a:p>
          <a:endParaRPr lang="en-IN"/>
        </a:p>
      </dgm:t>
    </dgm:pt>
  </dgm:ptLst>
  <dgm:cxnLst>
    <dgm:cxn modelId="{F044E4A9-E93D-439A-BBAF-326E02E16825}" type="presOf" srcId="{C5DDC7BF-DDF9-4AA0-9272-24A050139F48}" destId="{43F17113-7CA9-43D3-80D6-F5376787022F}" srcOrd="0" destOrd="2" presId="urn:microsoft.com/office/officeart/2005/8/layout/vList2"/>
    <dgm:cxn modelId="{567C40BF-31EA-4411-B5CD-69D9B0311C8E}" type="presOf" srcId="{9135AD9A-F088-4B66-8D33-82CD3E687CF7}" destId="{43F17113-7CA9-43D3-80D6-F5376787022F}" srcOrd="0" destOrd="4" presId="urn:microsoft.com/office/officeart/2005/8/layout/vList2"/>
    <dgm:cxn modelId="{D1BC385C-96C5-4EC2-85F2-F9F40C257AEA}" srcId="{798C1BB0-7551-4ECB-BC19-29925B596FEF}" destId="{5D315C3F-A85A-4F4B-947C-6A79DB08E478}" srcOrd="2" destOrd="0" parTransId="{E6DF0725-CB33-4266-9B46-7ECBEE83F625}" sibTransId="{A8B083D1-3902-4087-962A-BF54F7F3F52F}"/>
    <dgm:cxn modelId="{240CE99D-F50A-4C29-B684-827D63BD20BE}" srcId="{1C22C4FA-328D-48D2-A95A-FECE9731145C}" destId="{C5DDC7BF-DDF9-4AA0-9272-24A050139F48}" srcOrd="0" destOrd="0" parTransId="{23D9E32C-394E-422E-A360-1D7DDCBA8A53}" sibTransId="{E39BC3BE-1F91-44DB-994B-EB1A143C3C47}"/>
    <dgm:cxn modelId="{EEFD493C-285B-49D0-BF9B-1033B8FE800D}" srcId="{1C22C4FA-328D-48D2-A95A-FECE9731145C}" destId="{5BD2E2B0-9242-438D-A5BE-5FB383105B3B}" srcOrd="1" destOrd="0" parTransId="{E3A7AABC-E77B-4B7A-B118-75F1AB35DF6D}" sibTransId="{29C69DE1-AB18-4CD1-A9ED-08531408003B}"/>
    <dgm:cxn modelId="{97FD2BA6-A9CD-4A99-8B18-390E6E3614F7}" type="presOf" srcId="{1C22C4FA-328D-48D2-A95A-FECE9731145C}" destId="{43F17113-7CA9-43D3-80D6-F5376787022F}" srcOrd="0" destOrd="1" presId="urn:microsoft.com/office/officeart/2005/8/layout/vList2"/>
    <dgm:cxn modelId="{E775FC05-AF46-427B-8202-3FB8C1F79CD8}" type="presOf" srcId="{C10705AD-3439-40A2-B789-61F6739B95A1}" destId="{23670B59-F390-4666-8F1A-CC44792D0B35}" srcOrd="0" destOrd="0" presId="urn:microsoft.com/office/officeart/2005/8/layout/vList2"/>
    <dgm:cxn modelId="{EE1F5A27-A68D-4DF8-9531-AEBDB4585C7D}" srcId="{C10705AD-3439-40A2-B789-61F6739B95A1}" destId="{77FD549A-3C80-45F6-A069-C209ECAD0FB4}" srcOrd="0" destOrd="0" parTransId="{D66A4A5A-25B2-4FCD-82FD-EAE1BA03B194}" sibTransId="{71D4B3A8-C678-430F-B5D6-23CE80285082}"/>
    <dgm:cxn modelId="{60DF357E-25B7-4AD3-8883-5D8806C7C018}" type="presOf" srcId="{798C1BB0-7551-4ECB-BC19-29925B596FEF}" destId="{6753876E-24EE-4AAD-8D7F-B9AB43A2CA91}" srcOrd="0" destOrd="0" presId="urn:microsoft.com/office/officeart/2005/8/layout/vList2"/>
    <dgm:cxn modelId="{A6F215CE-568F-411A-85C1-9061355FCB9E}" srcId="{84EB4359-6D8A-4404-9709-27EE0CB7E277}" destId="{C10705AD-3439-40A2-B789-61F6739B95A1}" srcOrd="0" destOrd="0" parTransId="{42C4EA87-FE9F-442C-B45D-B0B7AD8DA772}" sibTransId="{2597121C-4A1B-4539-B0A5-8F23C78BD0AE}"/>
    <dgm:cxn modelId="{4FE0321C-0447-4166-B4CD-958EE236EE35}" srcId="{1C22C4FA-328D-48D2-A95A-FECE9731145C}" destId="{9135AD9A-F088-4B66-8D33-82CD3E687CF7}" srcOrd="2" destOrd="0" parTransId="{D5BDECD4-9436-46E4-A556-A407A8266F2A}" sibTransId="{B204520A-881C-49CF-979B-54673EEB9616}"/>
    <dgm:cxn modelId="{FCDBDC0A-60C5-47BC-9AA6-86A2B86A71FB}" srcId="{C10705AD-3439-40A2-B789-61F6739B95A1}" destId="{1C22C4FA-328D-48D2-A95A-FECE9731145C}" srcOrd="1" destOrd="0" parTransId="{92DE464E-7EB1-4863-8908-FDE34A11AE83}" sibTransId="{04BA8C97-276E-4824-AB0E-A7323467C81B}"/>
    <dgm:cxn modelId="{F30402C0-800A-40E7-BAD4-892BCFBB4763}" srcId="{798C1BB0-7551-4ECB-BC19-29925B596FEF}" destId="{7D9DD49E-6857-4BC1-AA38-EC56D9424E0E}" srcOrd="0" destOrd="0" parTransId="{947EDA80-42B9-4C61-98B3-BADC098670B4}" sibTransId="{2FF3A67A-C850-4C5B-8DCC-7E43CF48C5D9}"/>
    <dgm:cxn modelId="{39925495-2DE1-4DF0-BB37-96642CC3654E}" type="presOf" srcId="{5D315C3F-A85A-4F4B-947C-6A79DB08E478}" destId="{65EBB297-F107-4FCD-A699-196D3A438A12}" srcOrd="0" destOrd="2" presId="urn:microsoft.com/office/officeart/2005/8/layout/vList2"/>
    <dgm:cxn modelId="{F71D95CE-9646-493B-AFFB-113AC8D612A1}" type="presOf" srcId="{5BD2E2B0-9242-438D-A5BE-5FB383105B3B}" destId="{43F17113-7CA9-43D3-80D6-F5376787022F}" srcOrd="0" destOrd="3" presId="urn:microsoft.com/office/officeart/2005/8/layout/vList2"/>
    <dgm:cxn modelId="{404F3BAA-2C8C-4EE1-8318-0A47A5AFFB1B}" srcId="{1C22C4FA-328D-48D2-A95A-FECE9731145C}" destId="{14FA43BF-0F99-4D79-AC16-7F8F414AA605}" srcOrd="3" destOrd="0" parTransId="{E140007E-7AFD-4AAD-B5F1-CF275F7EACEA}" sibTransId="{09D23438-398F-461C-9C70-354B91342D39}"/>
    <dgm:cxn modelId="{0BCCA91B-C499-4ACE-9B3E-516130EAC8F7}" type="presOf" srcId="{3C7BD69E-4DBD-4F39-8531-8C539EFC6F37}" destId="{43F17113-7CA9-43D3-80D6-F5376787022F}" srcOrd="0" destOrd="6" presId="urn:microsoft.com/office/officeart/2005/8/layout/vList2"/>
    <dgm:cxn modelId="{61BB9D9E-966D-4128-B4E7-4F9B908BD103}" srcId="{C10705AD-3439-40A2-B789-61F6739B95A1}" destId="{3C7BD69E-4DBD-4F39-8531-8C539EFC6F37}" srcOrd="2" destOrd="0" parTransId="{0260C844-C9AA-48B7-9DFF-44D7854D8A15}" sibTransId="{F9A7F535-0285-4FD9-8CD7-32BCBB243FA4}"/>
    <dgm:cxn modelId="{1EDDBD98-AB9F-4D21-BC00-2091F98F2C5E}" type="presOf" srcId="{14FA43BF-0F99-4D79-AC16-7F8F414AA605}" destId="{43F17113-7CA9-43D3-80D6-F5376787022F}" srcOrd="0" destOrd="5" presId="urn:microsoft.com/office/officeart/2005/8/layout/vList2"/>
    <dgm:cxn modelId="{74455B32-652B-4E36-9DC2-400FD4781731}" srcId="{798C1BB0-7551-4ECB-BC19-29925B596FEF}" destId="{2B02C3EE-0D0E-4625-BFED-E52FAB12DC1E}" srcOrd="1" destOrd="0" parTransId="{0190473D-B261-4034-B85E-6CC8C026E136}" sibTransId="{869FF698-6897-48C1-97EF-A57C67197F77}"/>
    <dgm:cxn modelId="{3C43676C-C923-4C61-9A61-986E955E9B5C}" type="presOf" srcId="{77FD549A-3C80-45F6-A069-C209ECAD0FB4}" destId="{43F17113-7CA9-43D3-80D6-F5376787022F}" srcOrd="0" destOrd="0" presId="urn:microsoft.com/office/officeart/2005/8/layout/vList2"/>
    <dgm:cxn modelId="{07E94EDC-A20F-49C8-A407-A004AD2F127F}" type="presOf" srcId="{7D9DD49E-6857-4BC1-AA38-EC56D9424E0E}" destId="{65EBB297-F107-4FCD-A699-196D3A438A12}" srcOrd="0" destOrd="0" presId="urn:microsoft.com/office/officeart/2005/8/layout/vList2"/>
    <dgm:cxn modelId="{B64FAB8F-BE32-4B8D-BB27-7C274B50747E}" type="presOf" srcId="{2B02C3EE-0D0E-4625-BFED-E52FAB12DC1E}" destId="{65EBB297-F107-4FCD-A699-196D3A438A12}" srcOrd="0" destOrd="1" presId="urn:microsoft.com/office/officeart/2005/8/layout/vList2"/>
    <dgm:cxn modelId="{69CDF119-26A6-4898-8F9F-FD1CB0DB1D20}" srcId="{84EB4359-6D8A-4404-9709-27EE0CB7E277}" destId="{798C1BB0-7551-4ECB-BC19-29925B596FEF}" srcOrd="1" destOrd="0" parTransId="{F0B18DE5-3D48-4A69-AC62-9B535B967F0A}" sibTransId="{E1D296CE-2D46-452E-BA05-C08E633730AA}"/>
    <dgm:cxn modelId="{56ED2544-67C0-40C4-8838-759B42F2D455}" type="presOf" srcId="{84EB4359-6D8A-4404-9709-27EE0CB7E277}" destId="{805DE756-6838-4BC6-8471-A35194DE5E30}" srcOrd="0" destOrd="0" presId="urn:microsoft.com/office/officeart/2005/8/layout/vList2"/>
    <dgm:cxn modelId="{6D7B8EC7-166A-4271-AA62-FE8C46491A7F}" type="presParOf" srcId="{805DE756-6838-4BC6-8471-A35194DE5E30}" destId="{23670B59-F390-4666-8F1A-CC44792D0B35}" srcOrd="0" destOrd="0" presId="urn:microsoft.com/office/officeart/2005/8/layout/vList2"/>
    <dgm:cxn modelId="{99A9A66D-5336-4C1E-B6B9-F6119865DCFF}" type="presParOf" srcId="{805DE756-6838-4BC6-8471-A35194DE5E30}" destId="{43F17113-7CA9-43D3-80D6-F5376787022F}" srcOrd="1" destOrd="0" presId="urn:microsoft.com/office/officeart/2005/8/layout/vList2"/>
    <dgm:cxn modelId="{AF47CF80-241B-4739-9A9C-89C9D0944137}" type="presParOf" srcId="{805DE756-6838-4BC6-8471-A35194DE5E30}" destId="{6753876E-24EE-4AAD-8D7F-B9AB43A2CA91}" srcOrd="2" destOrd="0" presId="urn:microsoft.com/office/officeart/2005/8/layout/vList2"/>
    <dgm:cxn modelId="{831A89BE-B46A-451D-9C49-45E3F1B7723A}" type="presParOf" srcId="{805DE756-6838-4BC6-8471-A35194DE5E30}" destId="{65EBB297-F107-4FCD-A699-196D3A438A1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4F8AC31-D9E7-4A43-AF8F-A2AC52E1137D}"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IN"/>
        </a:p>
      </dgm:t>
    </dgm:pt>
    <dgm:pt modelId="{C0D3419F-CECB-415B-8266-EFA95A6A58D3}">
      <dgm:prSet custT="1"/>
      <dgm:spPr/>
      <dgm:t>
        <a:bodyPr/>
        <a:lstStyle/>
        <a:p>
          <a:pPr rtl="0"/>
          <a:r>
            <a:rPr lang="en-US" sz="1800" smtClean="0"/>
            <a:t>Kolkata </a:t>
          </a:r>
          <a:endParaRPr lang="en-IN" sz="1800"/>
        </a:p>
      </dgm:t>
    </dgm:pt>
    <dgm:pt modelId="{44744179-F412-43BB-9194-8D0756F4B4EA}" type="parTrans" cxnId="{DFA2FD4A-D122-4633-AB78-36B57A711AD1}">
      <dgm:prSet/>
      <dgm:spPr/>
      <dgm:t>
        <a:bodyPr/>
        <a:lstStyle/>
        <a:p>
          <a:endParaRPr lang="en-IN" sz="2800"/>
        </a:p>
      </dgm:t>
    </dgm:pt>
    <dgm:pt modelId="{50051D49-0DBE-45B7-BE5B-4FA187011F06}" type="sibTrans" cxnId="{DFA2FD4A-D122-4633-AB78-36B57A711AD1}">
      <dgm:prSet/>
      <dgm:spPr/>
      <dgm:t>
        <a:bodyPr/>
        <a:lstStyle/>
        <a:p>
          <a:endParaRPr lang="en-IN" sz="2800"/>
        </a:p>
      </dgm:t>
    </dgm:pt>
    <dgm:pt modelId="{1463D4F4-8E41-4D84-891C-A4AE6D126C1F}">
      <dgm:prSet custT="1"/>
      <dgm:spPr/>
      <dgm:t>
        <a:bodyPr/>
        <a:lstStyle/>
        <a:p>
          <a:pPr rtl="0"/>
          <a:r>
            <a:rPr lang="en-US" sz="1800" smtClean="0"/>
            <a:t>Mumbai</a:t>
          </a:r>
          <a:endParaRPr lang="en-IN" sz="1800"/>
        </a:p>
      </dgm:t>
    </dgm:pt>
    <dgm:pt modelId="{911B1BAD-5A89-49A9-A6C6-298556D75202}" type="parTrans" cxnId="{9B47E203-8046-4C4F-916C-784C6D026E52}">
      <dgm:prSet/>
      <dgm:spPr/>
      <dgm:t>
        <a:bodyPr/>
        <a:lstStyle/>
        <a:p>
          <a:endParaRPr lang="en-IN" sz="2800"/>
        </a:p>
      </dgm:t>
    </dgm:pt>
    <dgm:pt modelId="{0A7AB301-E6D5-47AD-85F2-01E2DFDA9417}" type="sibTrans" cxnId="{9B47E203-8046-4C4F-916C-784C6D026E52}">
      <dgm:prSet/>
      <dgm:spPr/>
      <dgm:t>
        <a:bodyPr/>
        <a:lstStyle/>
        <a:p>
          <a:endParaRPr lang="en-IN" sz="2800"/>
        </a:p>
      </dgm:t>
    </dgm:pt>
    <dgm:pt modelId="{D5476545-0A1E-4007-AFA8-79120CCA1DD2}" type="pres">
      <dgm:prSet presAssocID="{24F8AC31-D9E7-4A43-AF8F-A2AC52E1137D}" presName="linear" presStyleCnt="0">
        <dgm:presLayoutVars>
          <dgm:animLvl val="lvl"/>
          <dgm:resizeHandles val="exact"/>
        </dgm:presLayoutVars>
      </dgm:prSet>
      <dgm:spPr/>
      <dgm:t>
        <a:bodyPr/>
        <a:lstStyle/>
        <a:p>
          <a:endParaRPr lang="en-IN"/>
        </a:p>
      </dgm:t>
    </dgm:pt>
    <dgm:pt modelId="{313363DB-3272-4BEA-AB3F-75CE8CFB31DE}" type="pres">
      <dgm:prSet presAssocID="{C0D3419F-CECB-415B-8266-EFA95A6A58D3}" presName="parentText" presStyleLbl="node1" presStyleIdx="0" presStyleCnt="2">
        <dgm:presLayoutVars>
          <dgm:chMax val="0"/>
          <dgm:bulletEnabled val="1"/>
        </dgm:presLayoutVars>
      </dgm:prSet>
      <dgm:spPr/>
      <dgm:t>
        <a:bodyPr/>
        <a:lstStyle/>
        <a:p>
          <a:endParaRPr lang="en-IN"/>
        </a:p>
      </dgm:t>
    </dgm:pt>
    <dgm:pt modelId="{3E1C3788-D62D-467A-A108-08E2BE0D1070}" type="pres">
      <dgm:prSet presAssocID="{50051D49-0DBE-45B7-BE5B-4FA187011F06}" presName="spacer" presStyleCnt="0"/>
      <dgm:spPr/>
    </dgm:pt>
    <dgm:pt modelId="{F740E7E4-710B-448D-A30B-2A6D716E34A7}" type="pres">
      <dgm:prSet presAssocID="{1463D4F4-8E41-4D84-891C-A4AE6D126C1F}" presName="parentText" presStyleLbl="node1" presStyleIdx="1" presStyleCnt="2">
        <dgm:presLayoutVars>
          <dgm:chMax val="0"/>
          <dgm:bulletEnabled val="1"/>
        </dgm:presLayoutVars>
      </dgm:prSet>
      <dgm:spPr/>
      <dgm:t>
        <a:bodyPr/>
        <a:lstStyle/>
        <a:p>
          <a:endParaRPr lang="en-IN"/>
        </a:p>
      </dgm:t>
    </dgm:pt>
  </dgm:ptLst>
  <dgm:cxnLst>
    <dgm:cxn modelId="{9B47E203-8046-4C4F-916C-784C6D026E52}" srcId="{24F8AC31-D9E7-4A43-AF8F-A2AC52E1137D}" destId="{1463D4F4-8E41-4D84-891C-A4AE6D126C1F}" srcOrd="1" destOrd="0" parTransId="{911B1BAD-5A89-49A9-A6C6-298556D75202}" sibTransId="{0A7AB301-E6D5-47AD-85F2-01E2DFDA9417}"/>
    <dgm:cxn modelId="{DFA2FD4A-D122-4633-AB78-36B57A711AD1}" srcId="{24F8AC31-D9E7-4A43-AF8F-A2AC52E1137D}" destId="{C0D3419F-CECB-415B-8266-EFA95A6A58D3}" srcOrd="0" destOrd="0" parTransId="{44744179-F412-43BB-9194-8D0756F4B4EA}" sibTransId="{50051D49-0DBE-45B7-BE5B-4FA187011F06}"/>
    <dgm:cxn modelId="{82E28459-FD78-4229-8250-5504E4226320}" type="presOf" srcId="{24F8AC31-D9E7-4A43-AF8F-A2AC52E1137D}" destId="{D5476545-0A1E-4007-AFA8-79120CCA1DD2}" srcOrd="0" destOrd="0" presId="urn:microsoft.com/office/officeart/2005/8/layout/vList2"/>
    <dgm:cxn modelId="{5DB73232-08CA-4322-A1CF-FDFFCA0F639D}" type="presOf" srcId="{C0D3419F-CECB-415B-8266-EFA95A6A58D3}" destId="{313363DB-3272-4BEA-AB3F-75CE8CFB31DE}" srcOrd="0" destOrd="0" presId="urn:microsoft.com/office/officeart/2005/8/layout/vList2"/>
    <dgm:cxn modelId="{CB23E9DB-BE18-42FA-926B-56DE7A735C00}" type="presOf" srcId="{1463D4F4-8E41-4D84-891C-A4AE6D126C1F}" destId="{F740E7E4-710B-448D-A30B-2A6D716E34A7}" srcOrd="0" destOrd="0" presId="urn:microsoft.com/office/officeart/2005/8/layout/vList2"/>
    <dgm:cxn modelId="{56DF7B5F-4F97-43AD-9A6C-2C1680E13896}" type="presParOf" srcId="{D5476545-0A1E-4007-AFA8-79120CCA1DD2}" destId="{313363DB-3272-4BEA-AB3F-75CE8CFB31DE}" srcOrd="0" destOrd="0" presId="urn:microsoft.com/office/officeart/2005/8/layout/vList2"/>
    <dgm:cxn modelId="{14A648B5-42B8-48C4-A931-A6901D90B243}" type="presParOf" srcId="{D5476545-0A1E-4007-AFA8-79120CCA1DD2}" destId="{3E1C3788-D62D-467A-A108-08E2BE0D1070}" srcOrd="1" destOrd="0" presId="urn:microsoft.com/office/officeart/2005/8/layout/vList2"/>
    <dgm:cxn modelId="{D0A6E46A-608B-434D-B611-FBF33AC21FF6}" type="presParOf" srcId="{D5476545-0A1E-4007-AFA8-79120CCA1DD2}" destId="{F740E7E4-710B-448D-A30B-2A6D716E34A7}"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4F8AC31-D9E7-4A43-AF8F-A2AC52E1137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IN"/>
        </a:p>
      </dgm:t>
    </dgm:pt>
    <dgm:pt modelId="{C0D3419F-CECB-415B-8266-EFA95A6A58D3}">
      <dgm:prSet custT="1"/>
      <dgm:spPr/>
      <dgm:t>
        <a:bodyPr/>
        <a:lstStyle/>
        <a:p>
          <a:pPr rtl="0"/>
          <a:r>
            <a:rPr lang="en-US" sz="1800" dirty="0" smtClean="0"/>
            <a:t>Abu Dhabi</a:t>
          </a:r>
          <a:endParaRPr lang="en-IN" sz="1800" dirty="0"/>
        </a:p>
      </dgm:t>
    </dgm:pt>
    <dgm:pt modelId="{44744179-F412-43BB-9194-8D0756F4B4EA}" type="parTrans" cxnId="{DFA2FD4A-D122-4633-AB78-36B57A711AD1}">
      <dgm:prSet/>
      <dgm:spPr/>
      <dgm:t>
        <a:bodyPr/>
        <a:lstStyle/>
        <a:p>
          <a:endParaRPr lang="en-IN" sz="2800"/>
        </a:p>
      </dgm:t>
    </dgm:pt>
    <dgm:pt modelId="{50051D49-0DBE-45B7-BE5B-4FA187011F06}" type="sibTrans" cxnId="{DFA2FD4A-D122-4633-AB78-36B57A711AD1}">
      <dgm:prSet/>
      <dgm:spPr/>
      <dgm:t>
        <a:bodyPr/>
        <a:lstStyle/>
        <a:p>
          <a:endParaRPr lang="en-IN" sz="2800"/>
        </a:p>
      </dgm:t>
    </dgm:pt>
    <dgm:pt modelId="{D5476545-0A1E-4007-AFA8-79120CCA1DD2}" type="pres">
      <dgm:prSet presAssocID="{24F8AC31-D9E7-4A43-AF8F-A2AC52E1137D}" presName="linear" presStyleCnt="0">
        <dgm:presLayoutVars>
          <dgm:animLvl val="lvl"/>
          <dgm:resizeHandles val="exact"/>
        </dgm:presLayoutVars>
      </dgm:prSet>
      <dgm:spPr/>
      <dgm:t>
        <a:bodyPr/>
        <a:lstStyle/>
        <a:p>
          <a:endParaRPr lang="en-IN"/>
        </a:p>
      </dgm:t>
    </dgm:pt>
    <dgm:pt modelId="{313363DB-3272-4BEA-AB3F-75CE8CFB31DE}" type="pres">
      <dgm:prSet presAssocID="{C0D3419F-CECB-415B-8266-EFA95A6A58D3}" presName="parentText" presStyleLbl="node1" presStyleIdx="0" presStyleCnt="1">
        <dgm:presLayoutVars>
          <dgm:chMax val="0"/>
          <dgm:bulletEnabled val="1"/>
        </dgm:presLayoutVars>
      </dgm:prSet>
      <dgm:spPr/>
      <dgm:t>
        <a:bodyPr/>
        <a:lstStyle/>
        <a:p>
          <a:endParaRPr lang="en-IN"/>
        </a:p>
      </dgm:t>
    </dgm:pt>
  </dgm:ptLst>
  <dgm:cxnLst>
    <dgm:cxn modelId="{DFA2FD4A-D122-4633-AB78-36B57A711AD1}" srcId="{24F8AC31-D9E7-4A43-AF8F-A2AC52E1137D}" destId="{C0D3419F-CECB-415B-8266-EFA95A6A58D3}" srcOrd="0" destOrd="0" parTransId="{44744179-F412-43BB-9194-8D0756F4B4EA}" sibTransId="{50051D49-0DBE-45B7-BE5B-4FA187011F06}"/>
    <dgm:cxn modelId="{9BADB821-6239-4AFB-9E18-DC66A0C10E0A}" type="presOf" srcId="{C0D3419F-CECB-415B-8266-EFA95A6A58D3}" destId="{313363DB-3272-4BEA-AB3F-75CE8CFB31DE}" srcOrd="0" destOrd="0" presId="urn:microsoft.com/office/officeart/2005/8/layout/vList2"/>
    <dgm:cxn modelId="{AE4EDCDD-DA6D-4841-9609-08E9910F888D}" type="presOf" srcId="{24F8AC31-D9E7-4A43-AF8F-A2AC52E1137D}" destId="{D5476545-0A1E-4007-AFA8-79120CCA1DD2}" srcOrd="0" destOrd="0" presId="urn:microsoft.com/office/officeart/2005/8/layout/vList2"/>
    <dgm:cxn modelId="{9F6933BD-D57D-4D8B-836D-A811E0E1F3CF}" type="presParOf" srcId="{D5476545-0A1E-4007-AFA8-79120CCA1DD2}" destId="{313363DB-3272-4BEA-AB3F-75CE8CFB31DE}"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4F8AC31-D9E7-4A43-AF8F-A2AC52E1137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IN"/>
        </a:p>
      </dgm:t>
    </dgm:pt>
    <dgm:pt modelId="{C0D3419F-CECB-415B-8266-EFA95A6A58D3}">
      <dgm:prSet custT="1"/>
      <dgm:spPr/>
      <dgm:t>
        <a:bodyPr/>
        <a:lstStyle/>
        <a:p>
          <a:pPr rtl="0"/>
          <a:r>
            <a:rPr lang="en-US" sz="1800" dirty="0" smtClean="0"/>
            <a:t>Kuala Lumpur</a:t>
          </a:r>
          <a:endParaRPr lang="en-IN" sz="1800" dirty="0"/>
        </a:p>
      </dgm:t>
    </dgm:pt>
    <dgm:pt modelId="{44744179-F412-43BB-9194-8D0756F4B4EA}" type="parTrans" cxnId="{DFA2FD4A-D122-4633-AB78-36B57A711AD1}">
      <dgm:prSet/>
      <dgm:spPr/>
      <dgm:t>
        <a:bodyPr/>
        <a:lstStyle/>
        <a:p>
          <a:endParaRPr lang="en-IN" sz="2800"/>
        </a:p>
      </dgm:t>
    </dgm:pt>
    <dgm:pt modelId="{50051D49-0DBE-45B7-BE5B-4FA187011F06}" type="sibTrans" cxnId="{DFA2FD4A-D122-4633-AB78-36B57A711AD1}">
      <dgm:prSet/>
      <dgm:spPr/>
      <dgm:t>
        <a:bodyPr/>
        <a:lstStyle/>
        <a:p>
          <a:endParaRPr lang="en-IN" sz="2800"/>
        </a:p>
      </dgm:t>
    </dgm:pt>
    <dgm:pt modelId="{D5476545-0A1E-4007-AFA8-79120CCA1DD2}" type="pres">
      <dgm:prSet presAssocID="{24F8AC31-D9E7-4A43-AF8F-A2AC52E1137D}" presName="linear" presStyleCnt="0">
        <dgm:presLayoutVars>
          <dgm:animLvl val="lvl"/>
          <dgm:resizeHandles val="exact"/>
        </dgm:presLayoutVars>
      </dgm:prSet>
      <dgm:spPr/>
      <dgm:t>
        <a:bodyPr/>
        <a:lstStyle/>
        <a:p>
          <a:endParaRPr lang="en-IN"/>
        </a:p>
      </dgm:t>
    </dgm:pt>
    <dgm:pt modelId="{313363DB-3272-4BEA-AB3F-75CE8CFB31DE}" type="pres">
      <dgm:prSet presAssocID="{C0D3419F-CECB-415B-8266-EFA95A6A58D3}" presName="parentText" presStyleLbl="node1" presStyleIdx="0" presStyleCnt="1" custLinFactY="112733" custLinFactNeighborX="-8478" custLinFactNeighborY="200000">
        <dgm:presLayoutVars>
          <dgm:chMax val="0"/>
          <dgm:bulletEnabled val="1"/>
        </dgm:presLayoutVars>
      </dgm:prSet>
      <dgm:spPr/>
      <dgm:t>
        <a:bodyPr/>
        <a:lstStyle/>
        <a:p>
          <a:endParaRPr lang="en-IN"/>
        </a:p>
      </dgm:t>
    </dgm:pt>
  </dgm:ptLst>
  <dgm:cxnLst>
    <dgm:cxn modelId="{9C365FA1-78B4-4DD9-B201-DF191C6A34CA}" type="presOf" srcId="{24F8AC31-D9E7-4A43-AF8F-A2AC52E1137D}" destId="{D5476545-0A1E-4007-AFA8-79120CCA1DD2}" srcOrd="0" destOrd="0" presId="urn:microsoft.com/office/officeart/2005/8/layout/vList2"/>
    <dgm:cxn modelId="{DFA2FD4A-D122-4633-AB78-36B57A711AD1}" srcId="{24F8AC31-D9E7-4A43-AF8F-A2AC52E1137D}" destId="{C0D3419F-CECB-415B-8266-EFA95A6A58D3}" srcOrd="0" destOrd="0" parTransId="{44744179-F412-43BB-9194-8D0756F4B4EA}" sibTransId="{50051D49-0DBE-45B7-BE5B-4FA187011F06}"/>
    <dgm:cxn modelId="{6B4A7EB8-B85C-4262-B12F-105D51EE5412}" type="presOf" srcId="{C0D3419F-CECB-415B-8266-EFA95A6A58D3}" destId="{313363DB-3272-4BEA-AB3F-75CE8CFB31DE}" srcOrd="0" destOrd="0" presId="urn:microsoft.com/office/officeart/2005/8/layout/vList2"/>
    <dgm:cxn modelId="{D442F487-82F5-4AB0-9551-DC48C7502CD4}" type="presParOf" srcId="{D5476545-0A1E-4007-AFA8-79120CCA1DD2}" destId="{313363DB-3272-4BEA-AB3F-75CE8CFB31DE}" srcOrd="0" destOrd="0" presId="urn:microsoft.com/office/officeart/2005/8/layout/vList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D3220D-47BE-4FA8-B76D-5980172E42E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IN"/>
        </a:p>
      </dgm:t>
    </dgm:pt>
    <dgm:pt modelId="{082C2CA7-8C10-4B18-8E51-05C450D00482}">
      <dgm:prSet custT="1"/>
      <dgm:spPr/>
      <dgm:t>
        <a:bodyPr/>
        <a:lstStyle/>
        <a:p>
          <a:pPr rtl="0"/>
          <a:r>
            <a:rPr lang="en-IN" sz="1400" b="0" i="0" dirty="0" smtClean="0"/>
            <a:t>20 feature rich mobile </a:t>
          </a:r>
          <a:r>
            <a:rPr lang="en-IN" sz="1400" b="1" i="0" dirty="0" smtClean="0"/>
            <a:t>games</a:t>
          </a:r>
          <a:r>
            <a:rPr lang="en-IN" sz="1400" b="0" i="0" dirty="0" smtClean="0"/>
            <a:t> for Math concepts for a world leader in children educational publishing</a:t>
          </a:r>
          <a:endParaRPr lang="en-IN" sz="1400" dirty="0"/>
        </a:p>
      </dgm:t>
    </dgm:pt>
    <dgm:pt modelId="{F42766A2-3C22-409B-B43C-9605101984BD}" type="parTrans" cxnId="{B962F7A2-F497-4524-810F-772CEF5994B4}">
      <dgm:prSet/>
      <dgm:spPr/>
      <dgm:t>
        <a:bodyPr/>
        <a:lstStyle/>
        <a:p>
          <a:endParaRPr lang="en-IN" sz="3600"/>
        </a:p>
      </dgm:t>
    </dgm:pt>
    <dgm:pt modelId="{A46E4C79-CF86-4C48-A26F-FBC6468C8685}" type="sibTrans" cxnId="{B962F7A2-F497-4524-810F-772CEF5994B4}">
      <dgm:prSet/>
      <dgm:spPr/>
      <dgm:t>
        <a:bodyPr/>
        <a:lstStyle/>
        <a:p>
          <a:endParaRPr lang="en-IN" sz="3600"/>
        </a:p>
      </dgm:t>
    </dgm:pt>
    <dgm:pt modelId="{C6D555E6-E10D-4C7D-8540-B6994649C27A}">
      <dgm:prSet custT="1"/>
      <dgm:spPr/>
      <dgm:t>
        <a:bodyPr/>
        <a:lstStyle/>
        <a:p>
          <a:pPr rtl="0"/>
          <a:r>
            <a:rPr lang="en-IN" sz="1400" b="0" i="0" dirty="0" smtClean="0"/>
            <a:t>Email </a:t>
          </a:r>
          <a:r>
            <a:rPr lang="en-IN" sz="1400" b="1" i="0" dirty="0" smtClean="0"/>
            <a:t>classification</a:t>
          </a:r>
          <a:r>
            <a:rPr lang="en-IN" sz="1400" b="0" i="0" dirty="0" smtClean="0"/>
            <a:t> and information extraction for a large bank in India</a:t>
          </a:r>
          <a:endParaRPr lang="en-IN" sz="1400" dirty="0"/>
        </a:p>
      </dgm:t>
    </dgm:pt>
    <dgm:pt modelId="{C70CB362-4C19-444A-A754-EB50713B35F5}" type="parTrans" cxnId="{61B220F5-E974-4CB1-9795-EECF2DDCA217}">
      <dgm:prSet/>
      <dgm:spPr/>
      <dgm:t>
        <a:bodyPr/>
        <a:lstStyle/>
        <a:p>
          <a:endParaRPr lang="en-IN" sz="3600"/>
        </a:p>
      </dgm:t>
    </dgm:pt>
    <dgm:pt modelId="{ACF83621-B2BD-4D02-8330-69366D8092E9}" type="sibTrans" cxnId="{61B220F5-E974-4CB1-9795-EECF2DDCA217}">
      <dgm:prSet/>
      <dgm:spPr/>
      <dgm:t>
        <a:bodyPr/>
        <a:lstStyle/>
        <a:p>
          <a:endParaRPr lang="en-IN" sz="3600"/>
        </a:p>
      </dgm:t>
    </dgm:pt>
    <dgm:pt modelId="{87F2BD6C-2584-473E-A51E-BAFE99669872}">
      <dgm:prSet custT="1"/>
      <dgm:spPr/>
      <dgm:t>
        <a:bodyPr/>
        <a:lstStyle/>
        <a:p>
          <a:pPr rtl="0"/>
          <a:r>
            <a:rPr lang="en-IN" sz="1400" b="1" i="0" dirty="0" smtClean="0"/>
            <a:t>Fraud</a:t>
          </a:r>
          <a:r>
            <a:rPr lang="en-IN" sz="1400" b="0" i="0" dirty="0" smtClean="0"/>
            <a:t> company detection for security regulatory body in Malaysia</a:t>
          </a:r>
          <a:endParaRPr lang="en-IN" sz="1400" dirty="0"/>
        </a:p>
      </dgm:t>
    </dgm:pt>
    <dgm:pt modelId="{2549BB7B-F387-4C4E-9978-23FCAA07A51B}" type="parTrans" cxnId="{12A8F421-F4C2-4059-B731-E5EDE356A90B}">
      <dgm:prSet/>
      <dgm:spPr/>
      <dgm:t>
        <a:bodyPr/>
        <a:lstStyle/>
        <a:p>
          <a:endParaRPr lang="en-IN" sz="3600"/>
        </a:p>
      </dgm:t>
    </dgm:pt>
    <dgm:pt modelId="{96E34CB1-0802-4AE8-8066-336A00E10D24}" type="sibTrans" cxnId="{12A8F421-F4C2-4059-B731-E5EDE356A90B}">
      <dgm:prSet/>
      <dgm:spPr/>
      <dgm:t>
        <a:bodyPr/>
        <a:lstStyle/>
        <a:p>
          <a:endParaRPr lang="en-IN" sz="3600"/>
        </a:p>
      </dgm:t>
    </dgm:pt>
    <dgm:pt modelId="{036CBE2F-2321-49EC-BFA0-2D6FA60B69AD}">
      <dgm:prSet custT="1"/>
      <dgm:spPr/>
      <dgm:t>
        <a:bodyPr/>
        <a:lstStyle/>
        <a:p>
          <a:pPr rtl="0"/>
          <a:r>
            <a:rPr lang="en-IN" sz="1400" b="0" i="0" dirty="0" smtClean="0"/>
            <a:t>Statistical </a:t>
          </a:r>
          <a:r>
            <a:rPr lang="en-IN" sz="1400" b="1" i="0" dirty="0" smtClean="0"/>
            <a:t>analytical model </a:t>
          </a:r>
          <a:r>
            <a:rPr lang="en-IN" sz="1400" b="0" i="0" dirty="0" smtClean="0"/>
            <a:t>for import export data for govt. organization</a:t>
          </a:r>
          <a:endParaRPr lang="en-IN" sz="1400" dirty="0"/>
        </a:p>
      </dgm:t>
    </dgm:pt>
    <dgm:pt modelId="{EBF84233-CC6F-4952-94EB-5E4663F1A1F0}" type="parTrans" cxnId="{E3BA53D3-2C93-4544-B204-AA88A8D3AD1A}">
      <dgm:prSet/>
      <dgm:spPr/>
      <dgm:t>
        <a:bodyPr/>
        <a:lstStyle/>
        <a:p>
          <a:endParaRPr lang="en-IN" sz="3600"/>
        </a:p>
      </dgm:t>
    </dgm:pt>
    <dgm:pt modelId="{3547944F-3CEF-4485-B13C-C87DF665F568}" type="sibTrans" cxnId="{E3BA53D3-2C93-4544-B204-AA88A8D3AD1A}">
      <dgm:prSet/>
      <dgm:spPr/>
      <dgm:t>
        <a:bodyPr/>
        <a:lstStyle/>
        <a:p>
          <a:endParaRPr lang="en-IN" sz="3600"/>
        </a:p>
      </dgm:t>
    </dgm:pt>
    <dgm:pt modelId="{67D03D46-695A-4BA1-A0CB-167EDFE6E473}">
      <dgm:prSet custT="1"/>
      <dgm:spPr/>
      <dgm:t>
        <a:bodyPr/>
        <a:lstStyle/>
        <a:p>
          <a:pPr rtl="0"/>
          <a:r>
            <a:rPr lang="en-IN" sz="1400" b="0" i="0" dirty="0" smtClean="0"/>
            <a:t>Sports </a:t>
          </a:r>
          <a:r>
            <a:rPr lang="en-IN" sz="1400" b="1" i="0" dirty="0" smtClean="0"/>
            <a:t>healthcare analytics </a:t>
          </a:r>
          <a:r>
            <a:rPr lang="en-IN" sz="1400" b="0" i="0" dirty="0" smtClean="0"/>
            <a:t>based on mobile games for a US start-up</a:t>
          </a:r>
          <a:endParaRPr lang="en-IN" sz="1400" dirty="0"/>
        </a:p>
      </dgm:t>
    </dgm:pt>
    <dgm:pt modelId="{737E815A-6A8D-4476-B6B8-3F152FF86727}" type="parTrans" cxnId="{EA7E9664-A923-4BCC-9EC1-0B5C02E05E66}">
      <dgm:prSet/>
      <dgm:spPr/>
      <dgm:t>
        <a:bodyPr/>
        <a:lstStyle/>
        <a:p>
          <a:endParaRPr lang="en-IN" sz="3600"/>
        </a:p>
      </dgm:t>
    </dgm:pt>
    <dgm:pt modelId="{D2DD3B70-7D2C-49FD-951D-7384FF86E3CB}" type="sibTrans" cxnId="{EA7E9664-A923-4BCC-9EC1-0B5C02E05E66}">
      <dgm:prSet/>
      <dgm:spPr/>
      <dgm:t>
        <a:bodyPr/>
        <a:lstStyle/>
        <a:p>
          <a:endParaRPr lang="en-IN" sz="3600"/>
        </a:p>
      </dgm:t>
    </dgm:pt>
    <dgm:pt modelId="{B3381284-2856-4582-AD61-821069073F77}">
      <dgm:prSet custT="1"/>
      <dgm:spPr/>
      <dgm:t>
        <a:bodyPr/>
        <a:lstStyle/>
        <a:p>
          <a:pPr rtl="0"/>
          <a:r>
            <a:rPr lang="en-IN" sz="1400" b="1" i="0" dirty="0" smtClean="0"/>
            <a:t>Cloud</a:t>
          </a:r>
          <a:r>
            <a:rPr lang="en-IN" sz="1400" b="0" i="0" dirty="0" smtClean="0"/>
            <a:t> based e-learning platform for a large training company</a:t>
          </a:r>
          <a:endParaRPr lang="en-IN" sz="1400" dirty="0"/>
        </a:p>
      </dgm:t>
    </dgm:pt>
    <dgm:pt modelId="{8DF61ED7-DAB0-42B2-AA00-A86A7B685F10}" type="parTrans" cxnId="{41B4A89E-8955-4E19-9541-A8EFFB9032BA}">
      <dgm:prSet/>
      <dgm:spPr/>
      <dgm:t>
        <a:bodyPr/>
        <a:lstStyle/>
        <a:p>
          <a:endParaRPr lang="en-IN" sz="3600"/>
        </a:p>
      </dgm:t>
    </dgm:pt>
    <dgm:pt modelId="{08172037-7448-492F-A5D7-48BC679D568F}" type="sibTrans" cxnId="{41B4A89E-8955-4E19-9541-A8EFFB9032BA}">
      <dgm:prSet/>
      <dgm:spPr/>
      <dgm:t>
        <a:bodyPr/>
        <a:lstStyle/>
        <a:p>
          <a:endParaRPr lang="en-IN" sz="3600"/>
        </a:p>
      </dgm:t>
    </dgm:pt>
    <dgm:pt modelId="{B08874CC-4A5F-4F35-B4BA-807F42728817}">
      <dgm:prSet custT="1"/>
      <dgm:spPr/>
      <dgm:t>
        <a:bodyPr/>
        <a:lstStyle/>
        <a:p>
          <a:pPr rtl="0"/>
          <a:r>
            <a:rPr lang="en-IN" sz="1400" b="1" i="0" dirty="0" smtClean="0"/>
            <a:t>Face recognition </a:t>
          </a:r>
          <a:r>
            <a:rPr lang="en-IN" sz="1400" b="0" i="0" dirty="0" smtClean="0"/>
            <a:t>based authentication for bank premium customers</a:t>
          </a:r>
          <a:endParaRPr lang="en-IN" sz="1400" dirty="0"/>
        </a:p>
      </dgm:t>
    </dgm:pt>
    <dgm:pt modelId="{8B60B110-B7EA-48DC-AF17-F271FFC740D5}" type="parTrans" cxnId="{7D5BC1E1-03B8-450D-9BFE-BC0750CC5DDC}">
      <dgm:prSet/>
      <dgm:spPr/>
      <dgm:t>
        <a:bodyPr/>
        <a:lstStyle/>
        <a:p>
          <a:endParaRPr lang="en-IN" sz="3600"/>
        </a:p>
      </dgm:t>
    </dgm:pt>
    <dgm:pt modelId="{724B7216-FF17-426D-9521-6F6F4817DD16}" type="sibTrans" cxnId="{7D5BC1E1-03B8-450D-9BFE-BC0750CC5DDC}">
      <dgm:prSet/>
      <dgm:spPr/>
      <dgm:t>
        <a:bodyPr/>
        <a:lstStyle/>
        <a:p>
          <a:endParaRPr lang="en-IN" sz="3600"/>
        </a:p>
      </dgm:t>
    </dgm:pt>
    <dgm:pt modelId="{5D22CEB9-C8F9-44AE-B742-B87DEAB93F59}">
      <dgm:prSet custT="1"/>
      <dgm:spPr/>
      <dgm:t>
        <a:bodyPr/>
        <a:lstStyle/>
        <a:p>
          <a:pPr rtl="0"/>
          <a:r>
            <a:rPr lang="en-IN" sz="1400" b="1" i="0" dirty="0" smtClean="0"/>
            <a:t>Object extraction </a:t>
          </a:r>
          <a:r>
            <a:rPr lang="en-IN" sz="1400" b="0" i="0" dirty="0" smtClean="0"/>
            <a:t>from engineering drawing images in oil and gas </a:t>
          </a:r>
          <a:endParaRPr lang="en-IN" sz="1400" dirty="0"/>
        </a:p>
      </dgm:t>
    </dgm:pt>
    <dgm:pt modelId="{0FBBEDE6-C4FA-479D-96BD-BA4BFA3879B6}" type="parTrans" cxnId="{6F584C0F-631A-484B-82B6-C98D5F95CCFE}">
      <dgm:prSet/>
      <dgm:spPr/>
      <dgm:t>
        <a:bodyPr/>
        <a:lstStyle/>
        <a:p>
          <a:endParaRPr lang="en-IN" sz="3600"/>
        </a:p>
      </dgm:t>
    </dgm:pt>
    <dgm:pt modelId="{62DAAD63-99CC-46CF-BC46-8BC0A98460AF}" type="sibTrans" cxnId="{6F584C0F-631A-484B-82B6-C98D5F95CCFE}">
      <dgm:prSet/>
      <dgm:spPr/>
      <dgm:t>
        <a:bodyPr/>
        <a:lstStyle/>
        <a:p>
          <a:endParaRPr lang="en-IN" sz="3600"/>
        </a:p>
      </dgm:t>
    </dgm:pt>
    <dgm:pt modelId="{338B7E5D-F25E-455F-B373-DD52221BF4B1}">
      <dgm:prSet custT="1"/>
      <dgm:spPr/>
      <dgm:t>
        <a:bodyPr/>
        <a:lstStyle/>
        <a:p>
          <a:pPr rtl="0"/>
          <a:r>
            <a:rPr lang="en-IN" sz="1400" b="1" i="0" dirty="0" smtClean="0"/>
            <a:t>Video analytics </a:t>
          </a:r>
          <a:r>
            <a:rPr lang="en-IN" sz="1400" b="0" i="0" dirty="0" smtClean="0"/>
            <a:t>for drone based sea port</a:t>
          </a:r>
          <a:endParaRPr lang="en-IN" sz="1400" dirty="0"/>
        </a:p>
      </dgm:t>
    </dgm:pt>
    <dgm:pt modelId="{795271B1-73B4-475F-861E-D93A9FBB8718}" type="parTrans" cxnId="{08EFA4AE-B568-421D-9F55-0F6A720558EE}">
      <dgm:prSet/>
      <dgm:spPr/>
      <dgm:t>
        <a:bodyPr/>
        <a:lstStyle/>
        <a:p>
          <a:endParaRPr lang="en-IN" sz="3600"/>
        </a:p>
      </dgm:t>
    </dgm:pt>
    <dgm:pt modelId="{5BC28458-BFB8-4C83-8903-6E51BE1BF02C}" type="sibTrans" cxnId="{08EFA4AE-B568-421D-9F55-0F6A720558EE}">
      <dgm:prSet/>
      <dgm:spPr/>
      <dgm:t>
        <a:bodyPr/>
        <a:lstStyle/>
        <a:p>
          <a:endParaRPr lang="en-IN" sz="3600"/>
        </a:p>
      </dgm:t>
    </dgm:pt>
    <dgm:pt modelId="{F8D9E575-ADFE-4FEE-A87F-BD55EF3BDC39}" type="pres">
      <dgm:prSet presAssocID="{E5D3220D-47BE-4FA8-B76D-5980172E42EA}" presName="Name0" presStyleCnt="0">
        <dgm:presLayoutVars>
          <dgm:dir/>
          <dgm:resizeHandles val="exact"/>
        </dgm:presLayoutVars>
      </dgm:prSet>
      <dgm:spPr/>
      <dgm:t>
        <a:bodyPr/>
        <a:lstStyle/>
        <a:p>
          <a:endParaRPr lang="en-IN"/>
        </a:p>
      </dgm:t>
    </dgm:pt>
    <dgm:pt modelId="{DC287677-4FA6-4C2A-857E-16337DD1BE27}" type="pres">
      <dgm:prSet presAssocID="{082C2CA7-8C10-4B18-8E51-05C450D00482}" presName="composite" presStyleCnt="0"/>
      <dgm:spPr/>
    </dgm:pt>
    <dgm:pt modelId="{6E2489E1-A92A-454E-A826-7BB71696BB03}" type="pres">
      <dgm:prSet presAssocID="{082C2CA7-8C10-4B18-8E51-05C450D00482}" presName="rect1" presStyleLbl="trAlignAcc1" presStyleIdx="0" presStyleCnt="9">
        <dgm:presLayoutVars>
          <dgm:bulletEnabled val="1"/>
        </dgm:presLayoutVars>
      </dgm:prSet>
      <dgm:spPr/>
      <dgm:t>
        <a:bodyPr/>
        <a:lstStyle/>
        <a:p>
          <a:endParaRPr lang="en-IN"/>
        </a:p>
      </dgm:t>
    </dgm:pt>
    <dgm:pt modelId="{9AB2BD63-87CC-405C-8BE8-B7003500FD30}" type="pres">
      <dgm:prSet presAssocID="{082C2CA7-8C10-4B18-8E51-05C450D00482}" presName="rect2" presStyleLbl="fgImgPlace1" presStyleIdx="0" presStyleCnt="9" custScaleX="89378" custScaleY="70454"/>
      <dgm:spPr>
        <a:blipFill rotWithShape="1">
          <a:blip xmlns:r="http://schemas.openxmlformats.org/officeDocument/2006/relationships" r:embed="rId1"/>
          <a:stretch>
            <a:fillRect/>
          </a:stretch>
        </a:blipFill>
      </dgm:spPr>
      <dgm:t>
        <a:bodyPr/>
        <a:lstStyle/>
        <a:p>
          <a:endParaRPr lang="en-IN"/>
        </a:p>
      </dgm:t>
    </dgm:pt>
    <dgm:pt modelId="{174A39AA-CF56-4B48-9C15-5A27CDBF97D6}" type="pres">
      <dgm:prSet presAssocID="{A46E4C79-CF86-4C48-A26F-FBC6468C8685}" presName="sibTrans" presStyleCnt="0"/>
      <dgm:spPr/>
    </dgm:pt>
    <dgm:pt modelId="{606EEA9E-FA9C-40F3-91DC-62127BF559D7}" type="pres">
      <dgm:prSet presAssocID="{C6D555E6-E10D-4C7D-8540-B6994649C27A}" presName="composite" presStyleCnt="0"/>
      <dgm:spPr/>
    </dgm:pt>
    <dgm:pt modelId="{0A1FA651-FD67-4425-BC44-ABE3EA270032}" type="pres">
      <dgm:prSet presAssocID="{C6D555E6-E10D-4C7D-8540-B6994649C27A}" presName="rect1" presStyleLbl="trAlignAcc1" presStyleIdx="1" presStyleCnt="9">
        <dgm:presLayoutVars>
          <dgm:bulletEnabled val="1"/>
        </dgm:presLayoutVars>
      </dgm:prSet>
      <dgm:spPr/>
      <dgm:t>
        <a:bodyPr/>
        <a:lstStyle/>
        <a:p>
          <a:endParaRPr lang="en-IN"/>
        </a:p>
      </dgm:t>
    </dgm:pt>
    <dgm:pt modelId="{3FD0E455-9FAD-48AF-92F2-B7649EBDD22A}" type="pres">
      <dgm:prSet presAssocID="{C6D555E6-E10D-4C7D-8540-B6994649C27A}" presName="rect2" presStyleLbl="fgImgPlace1" presStyleIdx="1" presStyleCnt="9" custScaleX="90451" custScaleY="76986"/>
      <dgm:spPr>
        <a:blipFill rotWithShape="1">
          <a:blip xmlns:r="http://schemas.openxmlformats.org/officeDocument/2006/relationships" r:embed="rId2"/>
          <a:stretch>
            <a:fillRect/>
          </a:stretch>
        </a:blipFill>
      </dgm:spPr>
      <dgm:t>
        <a:bodyPr/>
        <a:lstStyle/>
        <a:p>
          <a:endParaRPr lang="en-IN"/>
        </a:p>
      </dgm:t>
    </dgm:pt>
    <dgm:pt modelId="{B72072B1-18B1-47EC-8B70-8BB4FD54BEC4}" type="pres">
      <dgm:prSet presAssocID="{ACF83621-B2BD-4D02-8330-69366D8092E9}" presName="sibTrans" presStyleCnt="0"/>
      <dgm:spPr/>
    </dgm:pt>
    <dgm:pt modelId="{3B68F13B-E0EC-418C-BA4E-311F3432CDAB}" type="pres">
      <dgm:prSet presAssocID="{87F2BD6C-2584-473E-A51E-BAFE99669872}" presName="composite" presStyleCnt="0"/>
      <dgm:spPr/>
    </dgm:pt>
    <dgm:pt modelId="{FA938837-459C-4710-84AD-BD6AD16333FF}" type="pres">
      <dgm:prSet presAssocID="{87F2BD6C-2584-473E-A51E-BAFE99669872}" presName="rect1" presStyleLbl="trAlignAcc1" presStyleIdx="2" presStyleCnt="9">
        <dgm:presLayoutVars>
          <dgm:bulletEnabled val="1"/>
        </dgm:presLayoutVars>
      </dgm:prSet>
      <dgm:spPr/>
      <dgm:t>
        <a:bodyPr/>
        <a:lstStyle/>
        <a:p>
          <a:endParaRPr lang="en-IN"/>
        </a:p>
      </dgm:t>
    </dgm:pt>
    <dgm:pt modelId="{53E2F6A2-3EE3-46E5-A0AB-C6322EA462BA}" type="pres">
      <dgm:prSet presAssocID="{87F2BD6C-2584-473E-A51E-BAFE99669872}" presName="rect2" presStyleLbl="fgImgPlace1" presStyleIdx="2" presStyleCnt="9" custScaleY="71072"/>
      <dgm:spPr>
        <a:blipFill rotWithShape="1">
          <a:blip xmlns:r="http://schemas.openxmlformats.org/officeDocument/2006/relationships" r:embed="rId3"/>
          <a:stretch>
            <a:fillRect/>
          </a:stretch>
        </a:blipFill>
      </dgm:spPr>
      <dgm:t>
        <a:bodyPr/>
        <a:lstStyle/>
        <a:p>
          <a:endParaRPr lang="en-IN"/>
        </a:p>
      </dgm:t>
    </dgm:pt>
    <dgm:pt modelId="{58EB12DF-EE18-47BD-A4EF-2981D888DE8D}" type="pres">
      <dgm:prSet presAssocID="{96E34CB1-0802-4AE8-8066-336A00E10D24}" presName="sibTrans" presStyleCnt="0"/>
      <dgm:spPr/>
    </dgm:pt>
    <dgm:pt modelId="{EFC70AEA-880D-4161-9EBA-52DA8A07C816}" type="pres">
      <dgm:prSet presAssocID="{036CBE2F-2321-49EC-BFA0-2D6FA60B69AD}" presName="composite" presStyleCnt="0"/>
      <dgm:spPr/>
    </dgm:pt>
    <dgm:pt modelId="{B93DF176-C207-49BE-866E-B1E53C93D8F0}" type="pres">
      <dgm:prSet presAssocID="{036CBE2F-2321-49EC-BFA0-2D6FA60B69AD}" presName="rect1" presStyleLbl="trAlignAcc1" presStyleIdx="3" presStyleCnt="9">
        <dgm:presLayoutVars>
          <dgm:bulletEnabled val="1"/>
        </dgm:presLayoutVars>
      </dgm:prSet>
      <dgm:spPr/>
      <dgm:t>
        <a:bodyPr/>
        <a:lstStyle/>
        <a:p>
          <a:endParaRPr lang="en-IN"/>
        </a:p>
      </dgm:t>
    </dgm:pt>
    <dgm:pt modelId="{ED655572-91C3-45E4-BC31-6033E3F9DD3C}" type="pres">
      <dgm:prSet presAssocID="{036CBE2F-2321-49EC-BFA0-2D6FA60B69AD}" presName="rect2" presStyleLbl="fgImgPlace1" presStyleIdx="3" presStyleCnt="9" custScaleY="63670"/>
      <dgm:spPr>
        <a:blipFill rotWithShape="1">
          <a:blip xmlns:r="http://schemas.openxmlformats.org/officeDocument/2006/relationships" r:embed="rId4"/>
          <a:stretch>
            <a:fillRect/>
          </a:stretch>
        </a:blipFill>
      </dgm:spPr>
      <dgm:t>
        <a:bodyPr/>
        <a:lstStyle/>
        <a:p>
          <a:endParaRPr lang="en-IN"/>
        </a:p>
      </dgm:t>
    </dgm:pt>
    <dgm:pt modelId="{C85FCD92-C9FD-4EE8-B62C-2531DEB48E30}" type="pres">
      <dgm:prSet presAssocID="{3547944F-3CEF-4485-B13C-C87DF665F568}" presName="sibTrans" presStyleCnt="0"/>
      <dgm:spPr/>
    </dgm:pt>
    <dgm:pt modelId="{13587720-A891-48DB-8B0E-08D3858F3141}" type="pres">
      <dgm:prSet presAssocID="{67D03D46-695A-4BA1-A0CB-167EDFE6E473}" presName="composite" presStyleCnt="0"/>
      <dgm:spPr/>
    </dgm:pt>
    <dgm:pt modelId="{4DA4E823-0056-4306-B424-DCE866EC47CF}" type="pres">
      <dgm:prSet presAssocID="{67D03D46-695A-4BA1-A0CB-167EDFE6E473}" presName="rect1" presStyleLbl="trAlignAcc1" presStyleIdx="4" presStyleCnt="9">
        <dgm:presLayoutVars>
          <dgm:bulletEnabled val="1"/>
        </dgm:presLayoutVars>
      </dgm:prSet>
      <dgm:spPr/>
      <dgm:t>
        <a:bodyPr/>
        <a:lstStyle/>
        <a:p>
          <a:endParaRPr lang="en-IN"/>
        </a:p>
      </dgm:t>
    </dgm:pt>
    <dgm:pt modelId="{7AA80507-C280-433A-9F5C-A08DDE01EDFE}" type="pres">
      <dgm:prSet presAssocID="{67D03D46-695A-4BA1-A0CB-167EDFE6E473}" presName="rect2" presStyleLbl="fgImgPlace1" presStyleIdx="4" presStyleCnt="9" custScaleX="81569" custScaleY="74095"/>
      <dgm:spPr>
        <a:blipFill rotWithShape="1">
          <a:blip xmlns:r="http://schemas.openxmlformats.org/officeDocument/2006/relationships" r:embed="rId5"/>
          <a:stretch>
            <a:fillRect/>
          </a:stretch>
        </a:blipFill>
      </dgm:spPr>
      <dgm:t>
        <a:bodyPr/>
        <a:lstStyle/>
        <a:p>
          <a:endParaRPr lang="en-IN"/>
        </a:p>
      </dgm:t>
    </dgm:pt>
    <dgm:pt modelId="{529706D7-5120-474E-8ABB-F423C9B90A4A}" type="pres">
      <dgm:prSet presAssocID="{D2DD3B70-7D2C-49FD-951D-7384FF86E3CB}" presName="sibTrans" presStyleCnt="0"/>
      <dgm:spPr/>
    </dgm:pt>
    <dgm:pt modelId="{AD94F6F4-D175-45A4-BD9C-73B81C7B4AF6}" type="pres">
      <dgm:prSet presAssocID="{B3381284-2856-4582-AD61-821069073F77}" presName="composite" presStyleCnt="0"/>
      <dgm:spPr/>
    </dgm:pt>
    <dgm:pt modelId="{E1C8F1B4-ED86-47FE-8FF1-84026C0DA1AA}" type="pres">
      <dgm:prSet presAssocID="{B3381284-2856-4582-AD61-821069073F77}" presName="rect1" presStyleLbl="trAlignAcc1" presStyleIdx="5" presStyleCnt="9">
        <dgm:presLayoutVars>
          <dgm:bulletEnabled val="1"/>
        </dgm:presLayoutVars>
      </dgm:prSet>
      <dgm:spPr/>
      <dgm:t>
        <a:bodyPr/>
        <a:lstStyle/>
        <a:p>
          <a:endParaRPr lang="en-IN"/>
        </a:p>
      </dgm:t>
    </dgm:pt>
    <dgm:pt modelId="{CA46AD73-2CBB-4DAB-A5A4-8DB41ABFDD6D}" type="pres">
      <dgm:prSet presAssocID="{B3381284-2856-4582-AD61-821069073F77}" presName="rect2" presStyleLbl="fgImgPlace1" presStyleIdx="5" presStyleCnt="9" custScaleY="85614"/>
      <dgm:spPr>
        <a:blipFill rotWithShape="1">
          <a:blip xmlns:r="http://schemas.openxmlformats.org/officeDocument/2006/relationships" r:embed="rId6"/>
          <a:stretch>
            <a:fillRect/>
          </a:stretch>
        </a:blipFill>
      </dgm:spPr>
      <dgm:t>
        <a:bodyPr/>
        <a:lstStyle/>
        <a:p>
          <a:endParaRPr lang="en-IN"/>
        </a:p>
      </dgm:t>
    </dgm:pt>
    <dgm:pt modelId="{354950B3-070F-40F5-93D9-F0490B4964B5}" type="pres">
      <dgm:prSet presAssocID="{08172037-7448-492F-A5D7-48BC679D568F}" presName="sibTrans" presStyleCnt="0"/>
      <dgm:spPr/>
    </dgm:pt>
    <dgm:pt modelId="{7BA53D80-8F88-4D9D-8F42-22EF363F1A9F}" type="pres">
      <dgm:prSet presAssocID="{B08874CC-4A5F-4F35-B4BA-807F42728817}" presName="composite" presStyleCnt="0"/>
      <dgm:spPr/>
    </dgm:pt>
    <dgm:pt modelId="{A866AE2C-A41A-47D8-9062-13A6D8DA573F}" type="pres">
      <dgm:prSet presAssocID="{B08874CC-4A5F-4F35-B4BA-807F42728817}" presName="rect1" presStyleLbl="trAlignAcc1" presStyleIdx="6" presStyleCnt="9">
        <dgm:presLayoutVars>
          <dgm:bulletEnabled val="1"/>
        </dgm:presLayoutVars>
      </dgm:prSet>
      <dgm:spPr/>
      <dgm:t>
        <a:bodyPr/>
        <a:lstStyle/>
        <a:p>
          <a:endParaRPr lang="en-IN"/>
        </a:p>
      </dgm:t>
    </dgm:pt>
    <dgm:pt modelId="{EF5289F8-86B0-43EB-B59B-ACA9F4DC2388}" type="pres">
      <dgm:prSet presAssocID="{B08874CC-4A5F-4F35-B4BA-807F42728817}" presName="rect2" presStyleLbl="fgImgPlace1" presStyleIdx="6" presStyleCnt="9" custScaleY="72661"/>
      <dgm:spPr>
        <a:blipFill rotWithShape="1">
          <a:blip xmlns:r="http://schemas.openxmlformats.org/officeDocument/2006/relationships" r:embed="rId7"/>
          <a:stretch>
            <a:fillRect/>
          </a:stretch>
        </a:blipFill>
      </dgm:spPr>
      <dgm:t>
        <a:bodyPr/>
        <a:lstStyle/>
        <a:p>
          <a:endParaRPr lang="en-IN"/>
        </a:p>
      </dgm:t>
    </dgm:pt>
    <dgm:pt modelId="{6B7BFE54-15E4-4695-AF7E-E0BC92968B64}" type="pres">
      <dgm:prSet presAssocID="{724B7216-FF17-426D-9521-6F6F4817DD16}" presName="sibTrans" presStyleCnt="0"/>
      <dgm:spPr/>
    </dgm:pt>
    <dgm:pt modelId="{3DF1B43E-734D-4D05-A8C6-FAB981C7A465}" type="pres">
      <dgm:prSet presAssocID="{5D22CEB9-C8F9-44AE-B742-B87DEAB93F59}" presName="composite" presStyleCnt="0"/>
      <dgm:spPr/>
    </dgm:pt>
    <dgm:pt modelId="{97E223C1-2487-4D84-9FF0-EBDF0179878C}" type="pres">
      <dgm:prSet presAssocID="{5D22CEB9-C8F9-44AE-B742-B87DEAB93F59}" presName="rect1" presStyleLbl="trAlignAcc1" presStyleIdx="7" presStyleCnt="9">
        <dgm:presLayoutVars>
          <dgm:bulletEnabled val="1"/>
        </dgm:presLayoutVars>
      </dgm:prSet>
      <dgm:spPr/>
      <dgm:t>
        <a:bodyPr/>
        <a:lstStyle/>
        <a:p>
          <a:endParaRPr lang="en-IN"/>
        </a:p>
      </dgm:t>
    </dgm:pt>
    <dgm:pt modelId="{0A0CFDCA-BD03-448D-AC31-FE33BA19F5EF}" type="pres">
      <dgm:prSet presAssocID="{5D22CEB9-C8F9-44AE-B742-B87DEAB93F59}" presName="rect2" presStyleLbl="fgImgPlace1" presStyleIdx="7" presStyleCnt="9" custScaleY="77003"/>
      <dgm:spPr>
        <a:blipFill rotWithShape="1">
          <a:blip xmlns:r="http://schemas.openxmlformats.org/officeDocument/2006/relationships" r:embed="rId8"/>
          <a:stretch>
            <a:fillRect/>
          </a:stretch>
        </a:blipFill>
      </dgm:spPr>
      <dgm:t>
        <a:bodyPr/>
        <a:lstStyle/>
        <a:p>
          <a:endParaRPr lang="en-IN"/>
        </a:p>
      </dgm:t>
    </dgm:pt>
    <dgm:pt modelId="{A365789D-61A0-4F73-A640-C1C15953C4BA}" type="pres">
      <dgm:prSet presAssocID="{62DAAD63-99CC-46CF-BC46-8BC0A98460AF}" presName="sibTrans" presStyleCnt="0"/>
      <dgm:spPr/>
    </dgm:pt>
    <dgm:pt modelId="{5F2DB991-CD1C-4088-B691-775CCC49E483}" type="pres">
      <dgm:prSet presAssocID="{338B7E5D-F25E-455F-B373-DD52221BF4B1}" presName="composite" presStyleCnt="0"/>
      <dgm:spPr/>
    </dgm:pt>
    <dgm:pt modelId="{0179D2F4-0650-42FD-9049-DFC9DA32F2B3}" type="pres">
      <dgm:prSet presAssocID="{338B7E5D-F25E-455F-B373-DD52221BF4B1}" presName="rect1" presStyleLbl="trAlignAcc1" presStyleIdx="8" presStyleCnt="9">
        <dgm:presLayoutVars>
          <dgm:bulletEnabled val="1"/>
        </dgm:presLayoutVars>
      </dgm:prSet>
      <dgm:spPr/>
      <dgm:t>
        <a:bodyPr/>
        <a:lstStyle/>
        <a:p>
          <a:endParaRPr lang="en-IN"/>
        </a:p>
      </dgm:t>
    </dgm:pt>
    <dgm:pt modelId="{D19F2535-337E-4BF7-8D1F-D45496352C88}" type="pres">
      <dgm:prSet presAssocID="{338B7E5D-F25E-455F-B373-DD52221BF4B1}" presName="rect2" presStyleLbl="fgImgPlace1" presStyleIdx="8" presStyleCnt="9" custScaleY="64598"/>
      <dgm:spPr>
        <a:blipFill rotWithShape="1">
          <a:blip xmlns:r="http://schemas.openxmlformats.org/officeDocument/2006/relationships" r:embed="rId9"/>
          <a:stretch>
            <a:fillRect/>
          </a:stretch>
        </a:blipFill>
      </dgm:spPr>
      <dgm:t>
        <a:bodyPr/>
        <a:lstStyle/>
        <a:p>
          <a:endParaRPr lang="en-IN"/>
        </a:p>
      </dgm:t>
    </dgm:pt>
  </dgm:ptLst>
  <dgm:cxnLst>
    <dgm:cxn modelId="{7D5BC1E1-03B8-450D-9BFE-BC0750CC5DDC}" srcId="{E5D3220D-47BE-4FA8-B76D-5980172E42EA}" destId="{B08874CC-4A5F-4F35-B4BA-807F42728817}" srcOrd="6" destOrd="0" parTransId="{8B60B110-B7EA-48DC-AF17-F271FFC740D5}" sibTransId="{724B7216-FF17-426D-9521-6F6F4817DD16}"/>
    <dgm:cxn modelId="{12A8F421-F4C2-4059-B731-E5EDE356A90B}" srcId="{E5D3220D-47BE-4FA8-B76D-5980172E42EA}" destId="{87F2BD6C-2584-473E-A51E-BAFE99669872}" srcOrd="2" destOrd="0" parTransId="{2549BB7B-F387-4C4E-9978-23FCAA07A51B}" sibTransId="{96E34CB1-0802-4AE8-8066-336A00E10D24}"/>
    <dgm:cxn modelId="{8D883972-0C6B-4E98-848D-A6562149FF90}" type="presOf" srcId="{67D03D46-695A-4BA1-A0CB-167EDFE6E473}" destId="{4DA4E823-0056-4306-B424-DCE866EC47CF}" srcOrd="0" destOrd="0" presId="urn:microsoft.com/office/officeart/2008/layout/PictureStrips"/>
    <dgm:cxn modelId="{6FBD55D4-8013-414C-B2D9-645BC17744E6}" type="presOf" srcId="{E5D3220D-47BE-4FA8-B76D-5980172E42EA}" destId="{F8D9E575-ADFE-4FEE-A87F-BD55EF3BDC39}" srcOrd="0" destOrd="0" presId="urn:microsoft.com/office/officeart/2008/layout/PictureStrips"/>
    <dgm:cxn modelId="{B962F7A2-F497-4524-810F-772CEF5994B4}" srcId="{E5D3220D-47BE-4FA8-B76D-5980172E42EA}" destId="{082C2CA7-8C10-4B18-8E51-05C450D00482}" srcOrd="0" destOrd="0" parTransId="{F42766A2-3C22-409B-B43C-9605101984BD}" sibTransId="{A46E4C79-CF86-4C48-A26F-FBC6468C8685}"/>
    <dgm:cxn modelId="{7E91EAFB-C4F2-4690-8C04-E19EAF07D09F}" type="presOf" srcId="{C6D555E6-E10D-4C7D-8540-B6994649C27A}" destId="{0A1FA651-FD67-4425-BC44-ABE3EA270032}" srcOrd="0" destOrd="0" presId="urn:microsoft.com/office/officeart/2008/layout/PictureStrips"/>
    <dgm:cxn modelId="{79E22E50-0044-4D84-B523-A97096F26229}" type="presOf" srcId="{B08874CC-4A5F-4F35-B4BA-807F42728817}" destId="{A866AE2C-A41A-47D8-9062-13A6D8DA573F}" srcOrd="0" destOrd="0" presId="urn:microsoft.com/office/officeart/2008/layout/PictureStrips"/>
    <dgm:cxn modelId="{08EFA4AE-B568-421D-9F55-0F6A720558EE}" srcId="{E5D3220D-47BE-4FA8-B76D-5980172E42EA}" destId="{338B7E5D-F25E-455F-B373-DD52221BF4B1}" srcOrd="8" destOrd="0" parTransId="{795271B1-73B4-475F-861E-D93A9FBB8718}" sibTransId="{5BC28458-BFB8-4C83-8903-6E51BE1BF02C}"/>
    <dgm:cxn modelId="{B31AE066-D128-49F1-8FED-0FA679CF456B}" type="presOf" srcId="{082C2CA7-8C10-4B18-8E51-05C450D00482}" destId="{6E2489E1-A92A-454E-A826-7BB71696BB03}" srcOrd="0" destOrd="0" presId="urn:microsoft.com/office/officeart/2008/layout/PictureStrips"/>
    <dgm:cxn modelId="{D7C931BF-794F-4AD7-AAF3-02A96EDDF535}" type="presOf" srcId="{338B7E5D-F25E-455F-B373-DD52221BF4B1}" destId="{0179D2F4-0650-42FD-9049-DFC9DA32F2B3}" srcOrd="0" destOrd="0" presId="urn:microsoft.com/office/officeart/2008/layout/PictureStrips"/>
    <dgm:cxn modelId="{69A87538-3253-49C9-8E9D-0F724801B399}" type="presOf" srcId="{B3381284-2856-4582-AD61-821069073F77}" destId="{E1C8F1B4-ED86-47FE-8FF1-84026C0DA1AA}" srcOrd="0" destOrd="0" presId="urn:microsoft.com/office/officeart/2008/layout/PictureStrips"/>
    <dgm:cxn modelId="{E3BA53D3-2C93-4544-B204-AA88A8D3AD1A}" srcId="{E5D3220D-47BE-4FA8-B76D-5980172E42EA}" destId="{036CBE2F-2321-49EC-BFA0-2D6FA60B69AD}" srcOrd="3" destOrd="0" parTransId="{EBF84233-CC6F-4952-94EB-5E4663F1A1F0}" sibTransId="{3547944F-3CEF-4485-B13C-C87DF665F568}"/>
    <dgm:cxn modelId="{61B220F5-E974-4CB1-9795-EECF2DDCA217}" srcId="{E5D3220D-47BE-4FA8-B76D-5980172E42EA}" destId="{C6D555E6-E10D-4C7D-8540-B6994649C27A}" srcOrd="1" destOrd="0" parTransId="{C70CB362-4C19-444A-A754-EB50713B35F5}" sibTransId="{ACF83621-B2BD-4D02-8330-69366D8092E9}"/>
    <dgm:cxn modelId="{82B8281D-1C72-4906-8F4F-503D06BF543D}" type="presOf" srcId="{87F2BD6C-2584-473E-A51E-BAFE99669872}" destId="{FA938837-459C-4710-84AD-BD6AD16333FF}" srcOrd="0" destOrd="0" presId="urn:microsoft.com/office/officeart/2008/layout/PictureStrips"/>
    <dgm:cxn modelId="{6F584C0F-631A-484B-82B6-C98D5F95CCFE}" srcId="{E5D3220D-47BE-4FA8-B76D-5980172E42EA}" destId="{5D22CEB9-C8F9-44AE-B742-B87DEAB93F59}" srcOrd="7" destOrd="0" parTransId="{0FBBEDE6-C4FA-479D-96BD-BA4BFA3879B6}" sibTransId="{62DAAD63-99CC-46CF-BC46-8BC0A98460AF}"/>
    <dgm:cxn modelId="{41B4A89E-8955-4E19-9541-A8EFFB9032BA}" srcId="{E5D3220D-47BE-4FA8-B76D-5980172E42EA}" destId="{B3381284-2856-4582-AD61-821069073F77}" srcOrd="5" destOrd="0" parTransId="{8DF61ED7-DAB0-42B2-AA00-A86A7B685F10}" sibTransId="{08172037-7448-492F-A5D7-48BC679D568F}"/>
    <dgm:cxn modelId="{EA7E9664-A923-4BCC-9EC1-0B5C02E05E66}" srcId="{E5D3220D-47BE-4FA8-B76D-5980172E42EA}" destId="{67D03D46-695A-4BA1-A0CB-167EDFE6E473}" srcOrd="4" destOrd="0" parTransId="{737E815A-6A8D-4476-B6B8-3F152FF86727}" sibTransId="{D2DD3B70-7D2C-49FD-951D-7384FF86E3CB}"/>
    <dgm:cxn modelId="{07CBAF21-557B-46DD-A9F4-8E96874A2E18}" type="presOf" srcId="{036CBE2F-2321-49EC-BFA0-2D6FA60B69AD}" destId="{B93DF176-C207-49BE-866E-B1E53C93D8F0}" srcOrd="0" destOrd="0" presId="urn:microsoft.com/office/officeart/2008/layout/PictureStrips"/>
    <dgm:cxn modelId="{CC4F8706-A149-4C9B-9CC2-B7D0673F701F}" type="presOf" srcId="{5D22CEB9-C8F9-44AE-B742-B87DEAB93F59}" destId="{97E223C1-2487-4D84-9FF0-EBDF0179878C}" srcOrd="0" destOrd="0" presId="urn:microsoft.com/office/officeart/2008/layout/PictureStrips"/>
    <dgm:cxn modelId="{1D8D4137-4873-47A7-9118-50907D9A5B5A}" type="presParOf" srcId="{F8D9E575-ADFE-4FEE-A87F-BD55EF3BDC39}" destId="{DC287677-4FA6-4C2A-857E-16337DD1BE27}" srcOrd="0" destOrd="0" presId="urn:microsoft.com/office/officeart/2008/layout/PictureStrips"/>
    <dgm:cxn modelId="{8DA841BB-A6E1-41F5-9749-5A93E933433F}" type="presParOf" srcId="{DC287677-4FA6-4C2A-857E-16337DD1BE27}" destId="{6E2489E1-A92A-454E-A826-7BB71696BB03}" srcOrd="0" destOrd="0" presId="urn:microsoft.com/office/officeart/2008/layout/PictureStrips"/>
    <dgm:cxn modelId="{BAA15126-FDE0-4BC5-B1C3-CAF95E0B65B0}" type="presParOf" srcId="{DC287677-4FA6-4C2A-857E-16337DD1BE27}" destId="{9AB2BD63-87CC-405C-8BE8-B7003500FD30}" srcOrd="1" destOrd="0" presId="urn:microsoft.com/office/officeart/2008/layout/PictureStrips"/>
    <dgm:cxn modelId="{D5752BCD-A529-450D-B769-A26E59B14104}" type="presParOf" srcId="{F8D9E575-ADFE-4FEE-A87F-BD55EF3BDC39}" destId="{174A39AA-CF56-4B48-9C15-5A27CDBF97D6}" srcOrd="1" destOrd="0" presId="urn:microsoft.com/office/officeart/2008/layout/PictureStrips"/>
    <dgm:cxn modelId="{7BAC0D21-DB09-49B8-8FC8-3EB4FE17B965}" type="presParOf" srcId="{F8D9E575-ADFE-4FEE-A87F-BD55EF3BDC39}" destId="{606EEA9E-FA9C-40F3-91DC-62127BF559D7}" srcOrd="2" destOrd="0" presId="urn:microsoft.com/office/officeart/2008/layout/PictureStrips"/>
    <dgm:cxn modelId="{69E30190-30AF-4FED-ACF0-644717A20A81}" type="presParOf" srcId="{606EEA9E-FA9C-40F3-91DC-62127BF559D7}" destId="{0A1FA651-FD67-4425-BC44-ABE3EA270032}" srcOrd="0" destOrd="0" presId="urn:microsoft.com/office/officeart/2008/layout/PictureStrips"/>
    <dgm:cxn modelId="{5D7735C0-EA38-48F8-998C-C1E0FF9F2C60}" type="presParOf" srcId="{606EEA9E-FA9C-40F3-91DC-62127BF559D7}" destId="{3FD0E455-9FAD-48AF-92F2-B7649EBDD22A}" srcOrd="1" destOrd="0" presId="urn:microsoft.com/office/officeart/2008/layout/PictureStrips"/>
    <dgm:cxn modelId="{D246D385-E60F-439D-A12B-EE43FEE8A0DF}" type="presParOf" srcId="{F8D9E575-ADFE-4FEE-A87F-BD55EF3BDC39}" destId="{B72072B1-18B1-47EC-8B70-8BB4FD54BEC4}" srcOrd="3" destOrd="0" presId="urn:microsoft.com/office/officeart/2008/layout/PictureStrips"/>
    <dgm:cxn modelId="{55EC8BD9-5FE9-4D2B-B4B3-8A0EAAD5C090}" type="presParOf" srcId="{F8D9E575-ADFE-4FEE-A87F-BD55EF3BDC39}" destId="{3B68F13B-E0EC-418C-BA4E-311F3432CDAB}" srcOrd="4" destOrd="0" presId="urn:microsoft.com/office/officeart/2008/layout/PictureStrips"/>
    <dgm:cxn modelId="{34EC4C92-A41E-4198-B613-B3033B1AB187}" type="presParOf" srcId="{3B68F13B-E0EC-418C-BA4E-311F3432CDAB}" destId="{FA938837-459C-4710-84AD-BD6AD16333FF}" srcOrd="0" destOrd="0" presId="urn:microsoft.com/office/officeart/2008/layout/PictureStrips"/>
    <dgm:cxn modelId="{EFA0EE7F-C21E-48CA-A672-512923D48B9F}" type="presParOf" srcId="{3B68F13B-E0EC-418C-BA4E-311F3432CDAB}" destId="{53E2F6A2-3EE3-46E5-A0AB-C6322EA462BA}" srcOrd="1" destOrd="0" presId="urn:microsoft.com/office/officeart/2008/layout/PictureStrips"/>
    <dgm:cxn modelId="{D91DFBE4-09C7-41DD-AA11-C8E90197028B}" type="presParOf" srcId="{F8D9E575-ADFE-4FEE-A87F-BD55EF3BDC39}" destId="{58EB12DF-EE18-47BD-A4EF-2981D888DE8D}" srcOrd="5" destOrd="0" presId="urn:microsoft.com/office/officeart/2008/layout/PictureStrips"/>
    <dgm:cxn modelId="{2A6BC21A-1A6D-49DE-8C00-33256C2578AF}" type="presParOf" srcId="{F8D9E575-ADFE-4FEE-A87F-BD55EF3BDC39}" destId="{EFC70AEA-880D-4161-9EBA-52DA8A07C816}" srcOrd="6" destOrd="0" presId="urn:microsoft.com/office/officeart/2008/layout/PictureStrips"/>
    <dgm:cxn modelId="{4EEEAA15-731E-40A5-AA36-D1641B933E27}" type="presParOf" srcId="{EFC70AEA-880D-4161-9EBA-52DA8A07C816}" destId="{B93DF176-C207-49BE-866E-B1E53C93D8F0}" srcOrd="0" destOrd="0" presId="urn:microsoft.com/office/officeart/2008/layout/PictureStrips"/>
    <dgm:cxn modelId="{ECD02B78-A3F0-4770-994F-27F72B50098E}" type="presParOf" srcId="{EFC70AEA-880D-4161-9EBA-52DA8A07C816}" destId="{ED655572-91C3-45E4-BC31-6033E3F9DD3C}" srcOrd="1" destOrd="0" presId="urn:microsoft.com/office/officeart/2008/layout/PictureStrips"/>
    <dgm:cxn modelId="{CF3FF9D0-5FF3-4755-95C4-9CB9023295A2}" type="presParOf" srcId="{F8D9E575-ADFE-4FEE-A87F-BD55EF3BDC39}" destId="{C85FCD92-C9FD-4EE8-B62C-2531DEB48E30}" srcOrd="7" destOrd="0" presId="urn:microsoft.com/office/officeart/2008/layout/PictureStrips"/>
    <dgm:cxn modelId="{422CE09D-F3F9-4FCB-93CF-D4EFFFB210D1}" type="presParOf" srcId="{F8D9E575-ADFE-4FEE-A87F-BD55EF3BDC39}" destId="{13587720-A891-48DB-8B0E-08D3858F3141}" srcOrd="8" destOrd="0" presId="urn:microsoft.com/office/officeart/2008/layout/PictureStrips"/>
    <dgm:cxn modelId="{424C291B-1B48-4884-9D34-3DCE6F247A92}" type="presParOf" srcId="{13587720-A891-48DB-8B0E-08D3858F3141}" destId="{4DA4E823-0056-4306-B424-DCE866EC47CF}" srcOrd="0" destOrd="0" presId="urn:microsoft.com/office/officeart/2008/layout/PictureStrips"/>
    <dgm:cxn modelId="{074F393A-D7A4-49BD-8D88-12835EE01B45}" type="presParOf" srcId="{13587720-A891-48DB-8B0E-08D3858F3141}" destId="{7AA80507-C280-433A-9F5C-A08DDE01EDFE}" srcOrd="1" destOrd="0" presId="urn:microsoft.com/office/officeart/2008/layout/PictureStrips"/>
    <dgm:cxn modelId="{2B55B952-60BB-4C55-843C-79EF22D44599}" type="presParOf" srcId="{F8D9E575-ADFE-4FEE-A87F-BD55EF3BDC39}" destId="{529706D7-5120-474E-8ABB-F423C9B90A4A}" srcOrd="9" destOrd="0" presId="urn:microsoft.com/office/officeart/2008/layout/PictureStrips"/>
    <dgm:cxn modelId="{5AB52E00-4F4F-41C5-A7F7-80EB33AF4BAB}" type="presParOf" srcId="{F8D9E575-ADFE-4FEE-A87F-BD55EF3BDC39}" destId="{AD94F6F4-D175-45A4-BD9C-73B81C7B4AF6}" srcOrd="10" destOrd="0" presId="urn:microsoft.com/office/officeart/2008/layout/PictureStrips"/>
    <dgm:cxn modelId="{765CAA68-E4E0-4A36-ACBA-61B7B50515A4}" type="presParOf" srcId="{AD94F6F4-D175-45A4-BD9C-73B81C7B4AF6}" destId="{E1C8F1B4-ED86-47FE-8FF1-84026C0DA1AA}" srcOrd="0" destOrd="0" presId="urn:microsoft.com/office/officeart/2008/layout/PictureStrips"/>
    <dgm:cxn modelId="{4AA33CA7-85B5-4E4D-83EC-1B0CB545E124}" type="presParOf" srcId="{AD94F6F4-D175-45A4-BD9C-73B81C7B4AF6}" destId="{CA46AD73-2CBB-4DAB-A5A4-8DB41ABFDD6D}" srcOrd="1" destOrd="0" presId="urn:microsoft.com/office/officeart/2008/layout/PictureStrips"/>
    <dgm:cxn modelId="{958E7707-57BA-42F7-9927-E1300CC4537F}" type="presParOf" srcId="{F8D9E575-ADFE-4FEE-A87F-BD55EF3BDC39}" destId="{354950B3-070F-40F5-93D9-F0490B4964B5}" srcOrd="11" destOrd="0" presId="urn:microsoft.com/office/officeart/2008/layout/PictureStrips"/>
    <dgm:cxn modelId="{DA132C04-B373-41C4-8D76-7598FC5DC797}" type="presParOf" srcId="{F8D9E575-ADFE-4FEE-A87F-BD55EF3BDC39}" destId="{7BA53D80-8F88-4D9D-8F42-22EF363F1A9F}" srcOrd="12" destOrd="0" presId="urn:microsoft.com/office/officeart/2008/layout/PictureStrips"/>
    <dgm:cxn modelId="{CA130797-1134-4D01-B431-2668FC8D8C5D}" type="presParOf" srcId="{7BA53D80-8F88-4D9D-8F42-22EF363F1A9F}" destId="{A866AE2C-A41A-47D8-9062-13A6D8DA573F}" srcOrd="0" destOrd="0" presId="urn:microsoft.com/office/officeart/2008/layout/PictureStrips"/>
    <dgm:cxn modelId="{928A9253-3757-4FEB-A543-BD94DC55ABBD}" type="presParOf" srcId="{7BA53D80-8F88-4D9D-8F42-22EF363F1A9F}" destId="{EF5289F8-86B0-43EB-B59B-ACA9F4DC2388}" srcOrd="1" destOrd="0" presId="urn:microsoft.com/office/officeart/2008/layout/PictureStrips"/>
    <dgm:cxn modelId="{A4C85C63-DCE2-4DAC-878C-7F99AA651339}" type="presParOf" srcId="{F8D9E575-ADFE-4FEE-A87F-BD55EF3BDC39}" destId="{6B7BFE54-15E4-4695-AF7E-E0BC92968B64}" srcOrd="13" destOrd="0" presId="urn:microsoft.com/office/officeart/2008/layout/PictureStrips"/>
    <dgm:cxn modelId="{F4418B46-4FDB-4447-82D6-8ABFFAC1AC99}" type="presParOf" srcId="{F8D9E575-ADFE-4FEE-A87F-BD55EF3BDC39}" destId="{3DF1B43E-734D-4D05-A8C6-FAB981C7A465}" srcOrd="14" destOrd="0" presId="urn:microsoft.com/office/officeart/2008/layout/PictureStrips"/>
    <dgm:cxn modelId="{7DBD27F5-1763-4560-A0BF-0B95FE3A171C}" type="presParOf" srcId="{3DF1B43E-734D-4D05-A8C6-FAB981C7A465}" destId="{97E223C1-2487-4D84-9FF0-EBDF0179878C}" srcOrd="0" destOrd="0" presId="urn:microsoft.com/office/officeart/2008/layout/PictureStrips"/>
    <dgm:cxn modelId="{A690691E-ADE2-4FB6-9330-8C223FBEB2E3}" type="presParOf" srcId="{3DF1B43E-734D-4D05-A8C6-FAB981C7A465}" destId="{0A0CFDCA-BD03-448D-AC31-FE33BA19F5EF}" srcOrd="1" destOrd="0" presId="urn:microsoft.com/office/officeart/2008/layout/PictureStrips"/>
    <dgm:cxn modelId="{E075854A-BCB4-4A69-BD6C-335D9EA52CDA}" type="presParOf" srcId="{F8D9E575-ADFE-4FEE-A87F-BD55EF3BDC39}" destId="{A365789D-61A0-4F73-A640-C1C15953C4BA}" srcOrd="15" destOrd="0" presId="urn:microsoft.com/office/officeart/2008/layout/PictureStrips"/>
    <dgm:cxn modelId="{26A6165C-A6A2-4325-BA65-5AF85627EA56}" type="presParOf" srcId="{F8D9E575-ADFE-4FEE-A87F-BD55EF3BDC39}" destId="{5F2DB991-CD1C-4088-B691-775CCC49E483}" srcOrd="16" destOrd="0" presId="urn:microsoft.com/office/officeart/2008/layout/PictureStrips"/>
    <dgm:cxn modelId="{4F24A89C-ABB1-4070-A0C0-A754A30E98DB}" type="presParOf" srcId="{5F2DB991-CD1C-4088-B691-775CCC49E483}" destId="{0179D2F4-0650-42FD-9049-DFC9DA32F2B3}" srcOrd="0" destOrd="0" presId="urn:microsoft.com/office/officeart/2008/layout/PictureStrips"/>
    <dgm:cxn modelId="{81777B3D-3E37-4F64-A158-A59D4C4925C2}" type="presParOf" srcId="{5F2DB991-CD1C-4088-B691-775CCC49E483}" destId="{D19F2535-337E-4BF7-8D1F-D45496352C88}"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FEEE7D-76BD-416C-8F82-B651DEECC2D8}" type="doc">
      <dgm:prSet loTypeId="urn:microsoft.com/office/officeart/2005/8/layout/pictureOrgChart+Icon" loCatId="officeonline" qsTypeId="urn:microsoft.com/office/officeart/2005/8/quickstyle/3d3" qsCatId="3D" csTypeId="urn:microsoft.com/office/officeart/2005/8/colors/accent0_1" csCatId="mainScheme" phldr="1"/>
      <dgm:spPr/>
      <dgm:t>
        <a:bodyPr/>
        <a:lstStyle/>
        <a:p>
          <a:endParaRPr lang="en-IN"/>
        </a:p>
      </dgm:t>
    </dgm:pt>
    <dgm:pt modelId="{318C0D05-E310-45C6-A69F-B83C9E2BF5CA}">
      <dgm:prSet custT="1"/>
      <dgm:spPr/>
      <dgm:t>
        <a:bodyPr/>
        <a:lstStyle/>
        <a:p>
          <a:pPr rtl="0"/>
          <a:r>
            <a:rPr lang="en-IN" sz="1800" dirty="0" smtClean="0"/>
            <a:t>Natural Language Processing</a:t>
          </a:r>
          <a:endParaRPr lang="en-IN" sz="1800" dirty="0"/>
        </a:p>
      </dgm:t>
    </dgm:pt>
    <dgm:pt modelId="{65162A1F-D790-4260-9272-B0E2870A1EDF}" type="parTrans" cxnId="{B93F03E6-45A7-42A3-A2E5-C0AB5A89757A}">
      <dgm:prSet/>
      <dgm:spPr/>
      <dgm:t>
        <a:bodyPr/>
        <a:lstStyle/>
        <a:p>
          <a:endParaRPr lang="en-IN" sz="3200"/>
        </a:p>
      </dgm:t>
    </dgm:pt>
    <dgm:pt modelId="{5071AD7C-BAFA-49D5-8798-0C8C91AC4B30}" type="sibTrans" cxnId="{B93F03E6-45A7-42A3-A2E5-C0AB5A89757A}">
      <dgm:prSet/>
      <dgm:spPr/>
      <dgm:t>
        <a:bodyPr/>
        <a:lstStyle/>
        <a:p>
          <a:endParaRPr lang="en-IN" sz="3200"/>
        </a:p>
      </dgm:t>
    </dgm:pt>
    <dgm:pt modelId="{19B28FEE-F944-40D9-A517-478302224F91}">
      <dgm:prSet custT="1"/>
      <dgm:spPr/>
      <dgm:t>
        <a:bodyPr/>
        <a:lstStyle/>
        <a:p>
          <a:pPr rtl="0"/>
          <a:r>
            <a:rPr lang="en-IN" sz="1800" dirty="0" smtClean="0"/>
            <a:t>Computer Vision</a:t>
          </a:r>
          <a:endParaRPr lang="en-IN" sz="1800" dirty="0"/>
        </a:p>
      </dgm:t>
    </dgm:pt>
    <dgm:pt modelId="{1128F2BA-2CE0-4231-B564-AB80D8ACE852}" type="parTrans" cxnId="{DDEB83DC-8485-4629-B9A7-DC82D9D5AF08}">
      <dgm:prSet/>
      <dgm:spPr/>
      <dgm:t>
        <a:bodyPr/>
        <a:lstStyle/>
        <a:p>
          <a:endParaRPr lang="en-IN" sz="3200"/>
        </a:p>
      </dgm:t>
    </dgm:pt>
    <dgm:pt modelId="{D40EC36B-7DFE-441B-928E-39DDF447D1E1}" type="sibTrans" cxnId="{DDEB83DC-8485-4629-B9A7-DC82D9D5AF08}">
      <dgm:prSet/>
      <dgm:spPr/>
      <dgm:t>
        <a:bodyPr/>
        <a:lstStyle/>
        <a:p>
          <a:endParaRPr lang="en-IN" sz="3200"/>
        </a:p>
      </dgm:t>
    </dgm:pt>
    <dgm:pt modelId="{77D6E534-AF19-45CE-8419-06E2D03E7B36}">
      <dgm:prSet custT="1"/>
      <dgm:spPr/>
      <dgm:t>
        <a:bodyPr/>
        <a:lstStyle/>
        <a:p>
          <a:pPr rtl="0"/>
          <a:r>
            <a:rPr lang="en-IN" sz="1800" smtClean="0"/>
            <a:t>Statistical Analysis</a:t>
          </a:r>
          <a:endParaRPr lang="en-IN" sz="1800"/>
        </a:p>
      </dgm:t>
    </dgm:pt>
    <dgm:pt modelId="{F4720FCB-56FF-47F8-A60D-3C0DF385BD15}" type="parTrans" cxnId="{20C5AE20-A30D-4611-A43D-2A8605B10511}">
      <dgm:prSet/>
      <dgm:spPr/>
      <dgm:t>
        <a:bodyPr/>
        <a:lstStyle/>
        <a:p>
          <a:endParaRPr lang="en-IN" sz="3200"/>
        </a:p>
      </dgm:t>
    </dgm:pt>
    <dgm:pt modelId="{ACEBC07D-8FE2-4859-AFEB-C714C193EEFF}" type="sibTrans" cxnId="{20C5AE20-A30D-4611-A43D-2A8605B10511}">
      <dgm:prSet/>
      <dgm:spPr/>
      <dgm:t>
        <a:bodyPr/>
        <a:lstStyle/>
        <a:p>
          <a:endParaRPr lang="en-IN" sz="3200"/>
        </a:p>
      </dgm:t>
    </dgm:pt>
    <dgm:pt modelId="{B9C2956C-063D-44FC-9343-848E3B96E64C}">
      <dgm:prSet custT="1"/>
      <dgm:spPr/>
      <dgm:t>
        <a:bodyPr/>
        <a:lstStyle/>
        <a:p>
          <a:pPr rtl="0"/>
          <a:r>
            <a:rPr lang="en-IN" sz="1800" dirty="0" smtClean="0"/>
            <a:t>Mobile Computing and eLearning</a:t>
          </a:r>
          <a:endParaRPr lang="en-IN" sz="1800" dirty="0"/>
        </a:p>
      </dgm:t>
    </dgm:pt>
    <dgm:pt modelId="{6F523FA7-8B77-4B06-88E0-5FD88758CA2D}" type="parTrans" cxnId="{29E77090-8EEC-4C23-985C-9D1657A0BF29}">
      <dgm:prSet/>
      <dgm:spPr/>
      <dgm:t>
        <a:bodyPr/>
        <a:lstStyle/>
        <a:p>
          <a:endParaRPr lang="en-IN" sz="3200"/>
        </a:p>
      </dgm:t>
    </dgm:pt>
    <dgm:pt modelId="{1F629840-7DE5-4F6F-98F1-CCCAC1600F09}" type="sibTrans" cxnId="{29E77090-8EEC-4C23-985C-9D1657A0BF29}">
      <dgm:prSet/>
      <dgm:spPr/>
      <dgm:t>
        <a:bodyPr/>
        <a:lstStyle/>
        <a:p>
          <a:endParaRPr lang="en-IN" sz="3200"/>
        </a:p>
      </dgm:t>
    </dgm:pt>
    <dgm:pt modelId="{D059C166-EAC2-4339-B250-9113613C7119}">
      <dgm:prSet custT="1"/>
      <dgm:spPr/>
      <dgm:t>
        <a:bodyPr/>
        <a:lstStyle/>
        <a:p>
          <a:pPr rtl="0"/>
          <a:r>
            <a:rPr lang="en-IN" sz="1800" dirty="0" smtClean="0"/>
            <a:t>Artificial Intelligence</a:t>
          </a:r>
          <a:endParaRPr lang="en-IN" sz="1800" dirty="0"/>
        </a:p>
      </dgm:t>
    </dgm:pt>
    <dgm:pt modelId="{09F5B7D8-07B4-4D5F-92DA-F3C54E61C588}" type="parTrans" cxnId="{326B578D-F58E-4B9F-A5FD-437A81B8B7F9}">
      <dgm:prSet/>
      <dgm:spPr/>
      <dgm:t>
        <a:bodyPr/>
        <a:lstStyle/>
        <a:p>
          <a:endParaRPr lang="en-IN"/>
        </a:p>
      </dgm:t>
    </dgm:pt>
    <dgm:pt modelId="{49026EA2-3854-4576-8D3B-DD0477EF93AF}" type="sibTrans" cxnId="{326B578D-F58E-4B9F-A5FD-437A81B8B7F9}">
      <dgm:prSet/>
      <dgm:spPr/>
      <dgm:t>
        <a:bodyPr/>
        <a:lstStyle/>
        <a:p>
          <a:endParaRPr lang="en-IN"/>
        </a:p>
      </dgm:t>
    </dgm:pt>
    <dgm:pt modelId="{47E5B9A5-FBBA-4348-8DD2-636A283F3E3E}" type="pres">
      <dgm:prSet presAssocID="{BEFEEE7D-76BD-416C-8F82-B651DEECC2D8}" presName="hierChild1" presStyleCnt="0">
        <dgm:presLayoutVars>
          <dgm:orgChart val="1"/>
          <dgm:chPref val="1"/>
          <dgm:dir/>
          <dgm:animOne val="branch"/>
          <dgm:animLvl val="lvl"/>
          <dgm:resizeHandles/>
        </dgm:presLayoutVars>
      </dgm:prSet>
      <dgm:spPr/>
      <dgm:t>
        <a:bodyPr/>
        <a:lstStyle/>
        <a:p>
          <a:endParaRPr lang="en-IN"/>
        </a:p>
      </dgm:t>
    </dgm:pt>
    <dgm:pt modelId="{CB97A991-4026-485C-B6AA-0B89B5BA468B}" type="pres">
      <dgm:prSet presAssocID="{D059C166-EAC2-4339-B250-9113613C7119}" presName="hierRoot1" presStyleCnt="0">
        <dgm:presLayoutVars>
          <dgm:hierBranch val="init"/>
        </dgm:presLayoutVars>
      </dgm:prSet>
      <dgm:spPr/>
    </dgm:pt>
    <dgm:pt modelId="{E5E9D2DC-4935-4E8A-96FD-6FE0682AE0F3}" type="pres">
      <dgm:prSet presAssocID="{D059C166-EAC2-4339-B250-9113613C7119}" presName="rootComposite1" presStyleCnt="0"/>
      <dgm:spPr/>
    </dgm:pt>
    <dgm:pt modelId="{7EECEA57-6456-44B8-8F0A-6AEFE2C6CE2F}" type="pres">
      <dgm:prSet presAssocID="{D059C166-EAC2-4339-B250-9113613C7119}" presName="rootText1" presStyleLbl="node0" presStyleIdx="0" presStyleCnt="3">
        <dgm:presLayoutVars>
          <dgm:chPref val="3"/>
        </dgm:presLayoutVars>
      </dgm:prSet>
      <dgm:spPr/>
      <dgm:t>
        <a:bodyPr/>
        <a:lstStyle/>
        <a:p>
          <a:endParaRPr lang="en-IN"/>
        </a:p>
      </dgm:t>
    </dgm:pt>
    <dgm:pt modelId="{D8C8DE02-347E-4874-B4AE-4F0FEFC72116}" type="pres">
      <dgm:prSet presAssocID="{D059C166-EAC2-4339-B250-9113613C7119}" presName="rootPict1" presStyleLbl="alignImgPlace1" presStyleIdx="0" presStyleCnt="5"/>
      <dgm:spPr>
        <a:blipFill rotWithShape="1">
          <a:blip xmlns:r="http://schemas.openxmlformats.org/officeDocument/2006/relationships" r:embed="rId1"/>
          <a:stretch>
            <a:fillRect/>
          </a:stretch>
        </a:blipFill>
      </dgm:spPr>
      <dgm:t>
        <a:bodyPr/>
        <a:lstStyle/>
        <a:p>
          <a:endParaRPr lang="en-IN"/>
        </a:p>
      </dgm:t>
    </dgm:pt>
    <dgm:pt modelId="{5541C591-B3FA-4AC7-BC68-C65706E3F03D}" type="pres">
      <dgm:prSet presAssocID="{D059C166-EAC2-4339-B250-9113613C7119}" presName="rootConnector1" presStyleLbl="node1" presStyleIdx="0" presStyleCnt="0"/>
      <dgm:spPr/>
      <dgm:t>
        <a:bodyPr/>
        <a:lstStyle/>
        <a:p>
          <a:endParaRPr lang="en-IN"/>
        </a:p>
      </dgm:t>
    </dgm:pt>
    <dgm:pt modelId="{DA058665-DC28-4B16-B16B-9745D17D41A5}" type="pres">
      <dgm:prSet presAssocID="{D059C166-EAC2-4339-B250-9113613C7119}" presName="hierChild2" presStyleCnt="0"/>
      <dgm:spPr/>
    </dgm:pt>
    <dgm:pt modelId="{554E48EF-B09D-48E8-AD51-7667DACC67F8}" type="pres">
      <dgm:prSet presAssocID="{65162A1F-D790-4260-9272-B0E2870A1EDF}" presName="Name37" presStyleLbl="parChTrans1D2" presStyleIdx="0" presStyleCnt="2"/>
      <dgm:spPr/>
      <dgm:t>
        <a:bodyPr/>
        <a:lstStyle/>
        <a:p>
          <a:endParaRPr lang="en-IN"/>
        </a:p>
      </dgm:t>
    </dgm:pt>
    <dgm:pt modelId="{3DF34D61-E839-4E0F-BC64-64C50C00427F}" type="pres">
      <dgm:prSet presAssocID="{318C0D05-E310-45C6-A69F-B83C9E2BF5CA}" presName="hierRoot2" presStyleCnt="0">
        <dgm:presLayoutVars>
          <dgm:hierBranch val="init"/>
        </dgm:presLayoutVars>
      </dgm:prSet>
      <dgm:spPr/>
    </dgm:pt>
    <dgm:pt modelId="{A9C133E3-0291-4E8C-94DE-8706945239DB}" type="pres">
      <dgm:prSet presAssocID="{318C0D05-E310-45C6-A69F-B83C9E2BF5CA}" presName="rootComposite" presStyleCnt="0"/>
      <dgm:spPr/>
    </dgm:pt>
    <dgm:pt modelId="{02434A9D-30A3-44CF-A826-98025C9BDF29}" type="pres">
      <dgm:prSet presAssocID="{318C0D05-E310-45C6-A69F-B83C9E2BF5CA}" presName="rootText" presStyleLbl="node2" presStyleIdx="0" presStyleCnt="2">
        <dgm:presLayoutVars>
          <dgm:chPref val="3"/>
        </dgm:presLayoutVars>
      </dgm:prSet>
      <dgm:spPr/>
      <dgm:t>
        <a:bodyPr/>
        <a:lstStyle/>
        <a:p>
          <a:endParaRPr lang="en-IN"/>
        </a:p>
      </dgm:t>
    </dgm:pt>
    <dgm:pt modelId="{2B87EC8D-5C91-4BBD-B152-522161A7AE51}" type="pres">
      <dgm:prSet presAssocID="{318C0D05-E310-45C6-A69F-B83C9E2BF5CA}" presName="rootPict" presStyleLbl="alignImgPlace1" presStyleIdx="1" presStyleCnt="5"/>
      <dgm:spPr>
        <a:blipFill rotWithShape="1">
          <a:blip xmlns:r="http://schemas.openxmlformats.org/officeDocument/2006/relationships" r:embed="rId2"/>
          <a:stretch>
            <a:fillRect/>
          </a:stretch>
        </a:blipFill>
      </dgm:spPr>
      <dgm:t>
        <a:bodyPr/>
        <a:lstStyle/>
        <a:p>
          <a:endParaRPr lang="en-IN"/>
        </a:p>
      </dgm:t>
    </dgm:pt>
    <dgm:pt modelId="{4C5207DF-3932-44E1-A7FD-28C4D8D0A905}" type="pres">
      <dgm:prSet presAssocID="{318C0D05-E310-45C6-A69F-B83C9E2BF5CA}" presName="rootConnector" presStyleLbl="node2" presStyleIdx="0" presStyleCnt="2"/>
      <dgm:spPr/>
      <dgm:t>
        <a:bodyPr/>
        <a:lstStyle/>
        <a:p>
          <a:endParaRPr lang="en-IN"/>
        </a:p>
      </dgm:t>
    </dgm:pt>
    <dgm:pt modelId="{28B81D7A-A777-4BA6-BAFF-750CE1AE53FE}" type="pres">
      <dgm:prSet presAssocID="{318C0D05-E310-45C6-A69F-B83C9E2BF5CA}" presName="hierChild4" presStyleCnt="0"/>
      <dgm:spPr/>
    </dgm:pt>
    <dgm:pt modelId="{BFDCC88A-A8AD-4B4A-96F4-929B8B9E5F7F}" type="pres">
      <dgm:prSet presAssocID="{318C0D05-E310-45C6-A69F-B83C9E2BF5CA}" presName="hierChild5" presStyleCnt="0"/>
      <dgm:spPr/>
    </dgm:pt>
    <dgm:pt modelId="{9162AA34-3919-49DD-804C-BF03C665223A}" type="pres">
      <dgm:prSet presAssocID="{1128F2BA-2CE0-4231-B564-AB80D8ACE852}" presName="Name37" presStyleLbl="parChTrans1D2" presStyleIdx="1" presStyleCnt="2"/>
      <dgm:spPr/>
      <dgm:t>
        <a:bodyPr/>
        <a:lstStyle/>
        <a:p>
          <a:endParaRPr lang="en-IN"/>
        </a:p>
      </dgm:t>
    </dgm:pt>
    <dgm:pt modelId="{9CC53408-043A-41F8-A510-82C09DE4610A}" type="pres">
      <dgm:prSet presAssocID="{19B28FEE-F944-40D9-A517-478302224F91}" presName="hierRoot2" presStyleCnt="0">
        <dgm:presLayoutVars>
          <dgm:hierBranch val="init"/>
        </dgm:presLayoutVars>
      </dgm:prSet>
      <dgm:spPr/>
    </dgm:pt>
    <dgm:pt modelId="{D78CFFBD-18BB-4DE4-A535-28D38480248F}" type="pres">
      <dgm:prSet presAssocID="{19B28FEE-F944-40D9-A517-478302224F91}" presName="rootComposite" presStyleCnt="0"/>
      <dgm:spPr/>
    </dgm:pt>
    <dgm:pt modelId="{B8D4DC08-E8F9-4CE8-AD8E-1DB53768FDEE}" type="pres">
      <dgm:prSet presAssocID="{19B28FEE-F944-40D9-A517-478302224F91}" presName="rootText" presStyleLbl="node2" presStyleIdx="1" presStyleCnt="2">
        <dgm:presLayoutVars>
          <dgm:chPref val="3"/>
        </dgm:presLayoutVars>
      </dgm:prSet>
      <dgm:spPr/>
      <dgm:t>
        <a:bodyPr/>
        <a:lstStyle/>
        <a:p>
          <a:endParaRPr lang="en-IN"/>
        </a:p>
      </dgm:t>
    </dgm:pt>
    <dgm:pt modelId="{40B3CBD8-0093-405A-ADBC-8F9D56D481E6}" type="pres">
      <dgm:prSet presAssocID="{19B28FEE-F944-40D9-A517-478302224F91}" presName="rootPict" presStyleLbl="alignImgPlace1" presStyleIdx="2" presStyleCnt="5"/>
      <dgm:spPr>
        <a:blipFill rotWithShape="1">
          <a:blip xmlns:r="http://schemas.openxmlformats.org/officeDocument/2006/relationships" r:embed="rId3"/>
          <a:stretch>
            <a:fillRect/>
          </a:stretch>
        </a:blipFill>
      </dgm:spPr>
      <dgm:t>
        <a:bodyPr/>
        <a:lstStyle/>
        <a:p>
          <a:endParaRPr lang="en-IN"/>
        </a:p>
      </dgm:t>
    </dgm:pt>
    <dgm:pt modelId="{E4B38798-37A3-4D9F-9999-7036F2E5DE07}" type="pres">
      <dgm:prSet presAssocID="{19B28FEE-F944-40D9-A517-478302224F91}" presName="rootConnector" presStyleLbl="node2" presStyleIdx="1" presStyleCnt="2"/>
      <dgm:spPr/>
      <dgm:t>
        <a:bodyPr/>
        <a:lstStyle/>
        <a:p>
          <a:endParaRPr lang="en-IN"/>
        </a:p>
      </dgm:t>
    </dgm:pt>
    <dgm:pt modelId="{304D9962-AA6D-4D3F-AAEE-3CF9B82F917C}" type="pres">
      <dgm:prSet presAssocID="{19B28FEE-F944-40D9-A517-478302224F91}" presName="hierChild4" presStyleCnt="0"/>
      <dgm:spPr/>
    </dgm:pt>
    <dgm:pt modelId="{62A3242A-6EB7-4757-A741-39890D0652CC}" type="pres">
      <dgm:prSet presAssocID="{19B28FEE-F944-40D9-A517-478302224F91}" presName="hierChild5" presStyleCnt="0"/>
      <dgm:spPr/>
    </dgm:pt>
    <dgm:pt modelId="{C278B58B-316D-4FE5-A205-AC968C32812B}" type="pres">
      <dgm:prSet presAssocID="{D059C166-EAC2-4339-B250-9113613C7119}" presName="hierChild3" presStyleCnt="0"/>
      <dgm:spPr/>
    </dgm:pt>
    <dgm:pt modelId="{F1051F5B-A6C2-4171-9C77-A6D31D4838D9}" type="pres">
      <dgm:prSet presAssocID="{77D6E534-AF19-45CE-8419-06E2D03E7B36}" presName="hierRoot1" presStyleCnt="0">
        <dgm:presLayoutVars>
          <dgm:hierBranch val="init"/>
        </dgm:presLayoutVars>
      </dgm:prSet>
      <dgm:spPr/>
    </dgm:pt>
    <dgm:pt modelId="{E53B2B05-8C5F-4161-A87B-0EAFC38709F1}" type="pres">
      <dgm:prSet presAssocID="{77D6E534-AF19-45CE-8419-06E2D03E7B36}" presName="rootComposite1" presStyleCnt="0"/>
      <dgm:spPr/>
    </dgm:pt>
    <dgm:pt modelId="{17CAEBE7-E611-46A8-B78B-1FD08D1802AF}" type="pres">
      <dgm:prSet presAssocID="{77D6E534-AF19-45CE-8419-06E2D03E7B36}" presName="rootText1" presStyleLbl="node0" presStyleIdx="1" presStyleCnt="3">
        <dgm:presLayoutVars>
          <dgm:chPref val="3"/>
        </dgm:presLayoutVars>
      </dgm:prSet>
      <dgm:spPr/>
      <dgm:t>
        <a:bodyPr/>
        <a:lstStyle/>
        <a:p>
          <a:endParaRPr lang="en-IN"/>
        </a:p>
      </dgm:t>
    </dgm:pt>
    <dgm:pt modelId="{709961BF-BA26-4241-B3C6-1A42227F60F8}" type="pres">
      <dgm:prSet presAssocID="{77D6E534-AF19-45CE-8419-06E2D03E7B36}" presName="rootPict1" presStyleLbl="alignImgPlace1" presStyleIdx="3" presStyleCnt="5"/>
      <dgm:spPr>
        <a:blipFill rotWithShape="1">
          <a:blip xmlns:r="http://schemas.openxmlformats.org/officeDocument/2006/relationships" r:embed="rId4"/>
          <a:stretch>
            <a:fillRect/>
          </a:stretch>
        </a:blipFill>
      </dgm:spPr>
      <dgm:t>
        <a:bodyPr/>
        <a:lstStyle/>
        <a:p>
          <a:endParaRPr lang="en-IN"/>
        </a:p>
      </dgm:t>
    </dgm:pt>
    <dgm:pt modelId="{130E069A-0C2B-4835-929B-22B192F21606}" type="pres">
      <dgm:prSet presAssocID="{77D6E534-AF19-45CE-8419-06E2D03E7B36}" presName="rootConnector1" presStyleLbl="node1" presStyleIdx="0" presStyleCnt="0"/>
      <dgm:spPr/>
      <dgm:t>
        <a:bodyPr/>
        <a:lstStyle/>
        <a:p>
          <a:endParaRPr lang="en-IN"/>
        </a:p>
      </dgm:t>
    </dgm:pt>
    <dgm:pt modelId="{8B691337-5FD5-4614-891B-38B1712E7809}" type="pres">
      <dgm:prSet presAssocID="{77D6E534-AF19-45CE-8419-06E2D03E7B36}" presName="hierChild2" presStyleCnt="0"/>
      <dgm:spPr/>
    </dgm:pt>
    <dgm:pt modelId="{7805A4C6-D086-4A03-89A0-279AFAE4A983}" type="pres">
      <dgm:prSet presAssocID="{77D6E534-AF19-45CE-8419-06E2D03E7B36}" presName="hierChild3" presStyleCnt="0"/>
      <dgm:spPr/>
    </dgm:pt>
    <dgm:pt modelId="{76ADA34B-8099-4DA8-956B-A362E8793D36}" type="pres">
      <dgm:prSet presAssocID="{B9C2956C-063D-44FC-9343-848E3B96E64C}" presName="hierRoot1" presStyleCnt="0">
        <dgm:presLayoutVars>
          <dgm:hierBranch val="init"/>
        </dgm:presLayoutVars>
      </dgm:prSet>
      <dgm:spPr/>
    </dgm:pt>
    <dgm:pt modelId="{F7D3D5BF-B17D-4DB2-90A9-68BE28B95E5A}" type="pres">
      <dgm:prSet presAssocID="{B9C2956C-063D-44FC-9343-848E3B96E64C}" presName="rootComposite1" presStyleCnt="0"/>
      <dgm:spPr/>
    </dgm:pt>
    <dgm:pt modelId="{1681823C-A9FB-47BF-9064-432F4FC38146}" type="pres">
      <dgm:prSet presAssocID="{B9C2956C-063D-44FC-9343-848E3B96E64C}" presName="rootText1" presStyleLbl="node0" presStyleIdx="2" presStyleCnt="3">
        <dgm:presLayoutVars>
          <dgm:chPref val="3"/>
        </dgm:presLayoutVars>
      </dgm:prSet>
      <dgm:spPr/>
      <dgm:t>
        <a:bodyPr/>
        <a:lstStyle/>
        <a:p>
          <a:endParaRPr lang="en-IN"/>
        </a:p>
      </dgm:t>
    </dgm:pt>
    <dgm:pt modelId="{928A9B19-869C-4076-9319-517DDFA79101}" type="pres">
      <dgm:prSet presAssocID="{B9C2956C-063D-44FC-9343-848E3B96E64C}" presName="rootPict1" presStyleLbl="alignImgPlace1" presStyleIdx="4" presStyleCnt="5"/>
      <dgm:spPr>
        <a:blipFill rotWithShape="1">
          <a:blip xmlns:r="http://schemas.openxmlformats.org/officeDocument/2006/relationships" r:embed="rId5"/>
          <a:stretch>
            <a:fillRect/>
          </a:stretch>
        </a:blipFill>
      </dgm:spPr>
      <dgm:t>
        <a:bodyPr/>
        <a:lstStyle/>
        <a:p>
          <a:endParaRPr lang="en-IN"/>
        </a:p>
      </dgm:t>
    </dgm:pt>
    <dgm:pt modelId="{61490EC2-37B0-4AE0-86E7-F1F81CB4AED5}" type="pres">
      <dgm:prSet presAssocID="{B9C2956C-063D-44FC-9343-848E3B96E64C}" presName="rootConnector1" presStyleLbl="node1" presStyleIdx="0" presStyleCnt="0"/>
      <dgm:spPr/>
      <dgm:t>
        <a:bodyPr/>
        <a:lstStyle/>
        <a:p>
          <a:endParaRPr lang="en-IN"/>
        </a:p>
      </dgm:t>
    </dgm:pt>
    <dgm:pt modelId="{B7AF84E3-CB71-4645-B2EA-E21D21017B50}" type="pres">
      <dgm:prSet presAssocID="{B9C2956C-063D-44FC-9343-848E3B96E64C}" presName="hierChild2" presStyleCnt="0"/>
      <dgm:spPr/>
    </dgm:pt>
    <dgm:pt modelId="{0B02679D-D10C-4C8D-8F99-2066618E586A}" type="pres">
      <dgm:prSet presAssocID="{B9C2956C-063D-44FC-9343-848E3B96E64C}" presName="hierChild3" presStyleCnt="0"/>
      <dgm:spPr/>
    </dgm:pt>
  </dgm:ptLst>
  <dgm:cxnLst>
    <dgm:cxn modelId="{326B578D-F58E-4B9F-A5FD-437A81B8B7F9}" srcId="{BEFEEE7D-76BD-416C-8F82-B651DEECC2D8}" destId="{D059C166-EAC2-4339-B250-9113613C7119}" srcOrd="0" destOrd="0" parTransId="{09F5B7D8-07B4-4D5F-92DA-F3C54E61C588}" sibTransId="{49026EA2-3854-4576-8D3B-DD0477EF93AF}"/>
    <dgm:cxn modelId="{29E77090-8EEC-4C23-985C-9D1657A0BF29}" srcId="{BEFEEE7D-76BD-416C-8F82-B651DEECC2D8}" destId="{B9C2956C-063D-44FC-9343-848E3B96E64C}" srcOrd="2" destOrd="0" parTransId="{6F523FA7-8B77-4B06-88E0-5FD88758CA2D}" sibTransId="{1F629840-7DE5-4F6F-98F1-CCCAC1600F09}"/>
    <dgm:cxn modelId="{EB61E79C-4E54-4E53-A897-3FEAF61AE27A}" type="presOf" srcId="{B9C2956C-063D-44FC-9343-848E3B96E64C}" destId="{61490EC2-37B0-4AE0-86E7-F1F81CB4AED5}" srcOrd="1" destOrd="0" presId="urn:microsoft.com/office/officeart/2005/8/layout/pictureOrgChart+Icon"/>
    <dgm:cxn modelId="{DA3D1BE5-AAC9-4110-B992-1282BD833D5D}" type="presOf" srcId="{65162A1F-D790-4260-9272-B0E2870A1EDF}" destId="{554E48EF-B09D-48E8-AD51-7667DACC67F8}" srcOrd="0" destOrd="0" presId="urn:microsoft.com/office/officeart/2005/8/layout/pictureOrgChart+Icon"/>
    <dgm:cxn modelId="{20C5AE20-A30D-4611-A43D-2A8605B10511}" srcId="{BEFEEE7D-76BD-416C-8F82-B651DEECC2D8}" destId="{77D6E534-AF19-45CE-8419-06E2D03E7B36}" srcOrd="1" destOrd="0" parTransId="{F4720FCB-56FF-47F8-A60D-3C0DF385BD15}" sibTransId="{ACEBC07D-8FE2-4859-AFEB-C714C193EEFF}"/>
    <dgm:cxn modelId="{0B39E24A-04AE-4785-9FB6-1978E9A43D36}" type="presOf" srcId="{318C0D05-E310-45C6-A69F-B83C9E2BF5CA}" destId="{02434A9D-30A3-44CF-A826-98025C9BDF29}" srcOrd="0" destOrd="0" presId="urn:microsoft.com/office/officeart/2005/8/layout/pictureOrgChart+Icon"/>
    <dgm:cxn modelId="{2BA8CD8D-5648-49EF-83DB-F47C983B20B3}" type="presOf" srcId="{BEFEEE7D-76BD-416C-8F82-B651DEECC2D8}" destId="{47E5B9A5-FBBA-4348-8DD2-636A283F3E3E}" srcOrd="0" destOrd="0" presId="urn:microsoft.com/office/officeart/2005/8/layout/pictureOrgChart+Icon"/>
    <dgm:cxn modelId="{A9CA5441-98CE-4C6C-9177-E9B9DC5CFB06}" type="presOf" srcId="{B9C2956C-063D-44FC-9343-848E3B96E64C}" destId="{1681823C-A9FB-47BF-9064-432F4FC38146}" srcOrd="0" destOrd="0" presId="urn:microsoft.com/office/officeart/2005/8/layout/pictureOrgChart+Icon"/>
    <dgm:cxn modelId="{27668C1F-301D-4186-A009-DB126652A5E3}" type="presOf" srcId="{19B28FEE-F944-40D9-A517-478302224F91}" destId="{E4B38798-37A3-4D9F-9999-7036F2E5DE07}" srcOrd="1" destOrd="0" presId="urn:microsoft.com/office/officeart/2005/8/layout/pictureOrgChart+Icon"/>
    <dgm:cxn modelId="{98BEC9FD-EF35-46C9-8D0F-4AFD780B2016}" type="presOf" srcId="{D059C166-EAC2-4339-B250-9113613C7119}" destId="{5541C591-B3FA-4AC7-BC68-C65706E3F03D}" srcOrd="1" destOrd="0" presId="urn:microsoft.com/office/officeart/2005/8/layout/pictureOrgChart+Icon"/>
    <dgm:cxn modelId="{275DE814-292D-4910-BF27-92E39EB97C8A}" type="presOf" srcId="{D059C166-EAC2-4339-B250-9113613C7119}" destId="{7EECEA57-6456-44B8-8F0A-6AEFE2C6CE2F}" srcOrd="0" destOrd="0" presId="urn:microsoft.com/office/officeart/2005/8/layout/pictureOrgChart+Icon"/>
    <dgm:cxn modelId="{1DBFE629-29B4-4DD2-BF61-B2E3B168B001}" type="presOf" srcId="{19B28FEE-F944-40D9-A517-478302224F91}" destId="{B8D4DC08-E8F9-4CE8-AD8E-1DB53768FDEE}" srcOrd="0" destOrd="0" presId="urn:microsoft.com/office/officeart/2005/8/layout/pictureOrgChart+Icon"/>
    <dgm:cxn modelId="{22280671-78FE-4006-A097-B29C39891332}" type="presOf" srcId="{77D6E534-AF19-45CE-8419-06E2D03E7B36}" destId="{130E069A-0C2B-4835-929B-22B192F21606}" srcOrd="1" destOrd="0" presId="urn:microsoft.com/office/officeart/2005/8/layout/pictureOrgChart+Icon"/>
    <dgm:cxn modelId="{EF6609C2-FB6B-4605-A676-7DB5BDFB01F0}" type="presOf" srcId="{1128F2BA-2CE0-4231-B564-AB80D8ACE852}" destId="{9162AA34-3919-49DD-804C-BF03C665223A}" srcOrd="0" destOrd="0" presId="urn:microsoft.com/office/officeart/2005/8/layout/pictureOrgChart+Icon"/>
    <dgm:cxn modelId="{B550C2D7-AEA8-4459-B35F-C73A87FFCA90}" type="presOf" srcId="{318C0D05-E310-45C6-A69F-B83C9E2BF5CA}" destId="{4C5207DF-3932-44E1-A7FD-28C4D8D0A905}" srcOrd="1" destOrd="0" presId="urn:microsoft.com/office/officeart/2005/8/layout/pictureOrgChart+Icon"/>
    <dgm:cxn modelId="{B93F03E6-45A7-42A3-A2E5-C0AB5A89757A}" srcId="{D059C166-EAC2-4339-B250-9113613C7119}" destId="{318C0D05-E310-45C6-A69F-B83C9E2BF5CA}" srcOrd="0" destOrd="0" parTransId="{65162A1F-D790-4260-9272-B0E2870A1EDF}" sibTransId="{5071AD7C-BAFA-49D5-8798-0C8C91AC4B30}"/>
    <dgm:cxn modelId="{DDEB83DC-8485-4629-B9A7-DC82D9D5AF08}" srcId="{D059C166-EAC2-4339-B250-9113613C7119}" destId="{19B28FEE-F944-40D9-A517-478302224F91}" srcOrd="1" destOrd="0" parTransId="{1128F2BA-2CE0-4231-B564-AB80D8ACE852}" sibTransId="{D40EC36B-7DFE-441B-928E-39DDF447D1E1}"/>
    <dgm:cxn modelId="{2C347FD0-D016-4030-B4DE-787931EB11EB}" type="presOf" srcId="{77D6E534-AF19-45CE-8419-06E2D03E7B36}" destId="{17CAEBE7-E611-46A8-B78B-1FD08D1802AF}" srcOrd="0" destOrd="0" presId="urn:microsoft.com/office/officeart/2005/8/layout/pictureOrgChart+Icon"/>
    <dgm:cxn modelId="{209D9022-43EC-47EA-BBA0-1C4A2273C399}" type="presParOf" srcId="{47E5B9A5-FBBA-4348-8DD2-636A283F3E3E}" destId="{CB97A991-4026-485C-B6AA-0B89B5BA468B}" srcOrd="0" destOrd="0" presId="urn:microsoft.com/office/officeart/2005/8/layout/pictureOrgChart+Icon"/>
    <dgm:cxn modelId="{339B375D-5CB6-4BA6-826E-5529E47A3662}" type="presParOf" srcId="{CB97A991-4026-485C-B6AA-0B89B5BA468B}" destId="{E5E9D2DC-4935-4E8A-96FD-6FE0682AE0F3}" srcOrd="0" destOrd="0" presId="urn:microsoft.com/office/officeart/2005/8/layout/pictureOrgChart+Icon"/>
    <dgm:cxn modelId="{2336F53C-DA68-418A-BB44-A4ACB09EED70}" type="presParOf" srcId="{E5E9D2DC-4935-4E8A-96FD-6FE0682AE0F3}" destId="{7EECEA57-6456-44B8-8F0A-6AEFE2C6CE2F}" srcOrd="0" destOrd="0" presId="urn:microsoft.com/office/officeart/2005/8/layout/pictureOrgChart+Icon"/>
    <dgm:cxn modelId="{4460195F-E743-48AB-BCA6-5A5CD626182D}" type="presParOf" srcId="{E5E9D2DC-4935-4E8A-96FD-6FE0682AE0F3}" destId="{D8C8DE02-347E-4874-B4AE-4F0FEFC72116}" srcOrd="1" destOrd="0" presId="urn:microsoft.com/office/officeart/2005/8/layout/pictureOrgChart+Icon"/>
    <dgm:cxn modelId="{646A212B-34D9-421C-BC64-E8C8CA53DC05}" type="presParOf" srcId="{E5E9D2DC-4935-4E8A-96FD-6FE0682AE0F3}" destId="{5541C591-B3FA-4AC7-BC68-C65706E3F03D}" srcOrd="2" destOrd="0" presId="urn:microsoft.com/office/officeart/2005/8/layout/pictureOrgChart+Icon"/>
    <dgm:cxn modelId="{F2D1DB6D-2F7E-444C-B9F7-30EE1BABFCC3}" type="presParOf" srcId="{CB97A991-4026-485C-B6AA-0B89B5BA468B}" destId="{DA058665-DC28-4B16-B16B-9745D17D41A5}" srcOrd="1" destOrd="0" presId="urn:microsoft.com/office/officeart/2005/8/layout/pictureOrgChart+Icon"/>
    <dgm:cxn modelId="{AB0C24D7-9AB2-40E2-835C-7294984CDF5F}" type="presParOf" srcId="{DA058665-DC28-4B16-B16B-9745D17D41A5}" destId="{554E48EF-B09D-48E8-AD51-7667DACC67F8}" srcOrd="0" destOrd="0" presId="urn:microsoft.com/office/officeart/2005/8/layout/pictureOrgChart+Icon"/>
    <dgm:cxn modelId="{1B0A5BEE-AD97-4370-AA75-97B060D2632F}" type="presParOf" srcId="{DA058665-DC28-4B16-B16B-9745D17D41A5}" destId="{3DF34D61-E839-4E0F-BC64-64C50C00427F}" srcOrd="1" destOrd="0" presId="urn:microsoft.com/office/officeart/2005/8/layout/pictureOrgChart+Icon"/>
    <dgm:cxn modelId="{FA12F4C1-D4AB-4D76-9627-2EA47BA087B2}" type="presParOf" srcId="{3DF34D61-E839-4E0F-BC64-64C50C00427F}" destId="{A9C133E3-0291-4E8C-94DE-8706945239DB}" srcOrd="0" destOrd="0" presId="urn:microsoft.com/office/officeart/2005/8/layout/pictureOrgChart+Icon"/>
    <dgm:cxn modelId="{75C9AA5C-D8E7-42DB-A234-75D92DC2A1ED}" type="presParOf" srcId="{A9C133E3-0291-4E8C-94DE-8706945239DB}" destId="{02434A9D-30A3-44CF-A826-98025C9BDF29}" srcOrd="0" destOrd="0" presId="urn:microsoft.com/office/officeart/2005/8/layout/pictureOrgChart+Icon"/>
    <dgm:cxn modelId="{288674F2-9581-4804-8054-816BB447A8D7}" type="presParOf" srcId="{A9C133E3-0291-4E8C-94DE-8706945239DB}" destId="{2B87EC8D-5C91-4BBD-B152-522161A7AE51}" srcOrd="1" destOrd="0" presId="urn:microsoft.com/office/officeart/2005/8/layout/pictureOrgChart+Icon"/>
    <dgm:cxn modelId="{C1D0F7A8-FB5A-419F-BFB8-163055DC6F88}" type="presParOf" srcId="{A9C133E3-0291-4E8C-94DE-8706945239DB}" destId="{4C5207DF-3932-44E1-A7FD-28C4D8D0A905}" srcOrd="2" destOrd="0" presId="urn:microsoft.com/office/officeart/2005/8/layout/pictureOrgChart+Icon"/>
    <dgm:cxn modelId="{2E7AAC6A-4098-4B05-812E-0AD5C13A6937}" type="presParOf" srcId="{3DF34D61-E839-4E0F-BC64-64C50C00427F}" destId="{28B81D7A-A777-4BA6-BAFF-750CE1AE53FE}" srcOrd="1" destOrd="0" presId="urn:microsoft.com/office/officeart/2005/8/layout/pictureOrgChart+Icon"/>
    <dgm:cxn modelId="{B7B3CAA0-B52F-4FFC-816A-055D18512E01}" type="presParOf" srcId="{3DF34D61-E839-4E0F-BC64-64C50C00427F}" destId="{BFDCC88A-A8AD-4B4A-96F4-929B8B9E5F7F}" srcOrd="2" destOrd="0" presId="urn:microsoft.com/office/officeart/2005/8/layout/pictureOrgChart+Icon"/>
    <dgm:cxn modelId="{B0AB8682-2EDF-434F-9C4F-D667C41662B9}" type="presParOf" srcId="{DA058665-DC28-4B16-B16B-9745D17D41A5}" destId="{9162AA34-3919-49DD-804C-BF03C665223A}" srcOrd="2" destOrd="0" presId="urn:microsoft.com/office/officeart/2005/8/layout/pictureOrgChart+Icon"/>
    <dgm:cxn modelId="{E88D2B67-C0B4-483C-8B68-237B8EB6DB67}" type="presParOf" srcId="{DA058665-DC28-4B16-B16B-9745D17D41A5}" destId="{9CC53408-043A-41F8-A510-82C09DE4610A}" srcOrd="3" destOrd="0" presId="urn:microsoft.com/office/officeart/2005/8/layout/pictureOrgChart+Icon"/>
    <dgm:cxn modelId="{26A0275C-A190-4A78-B5C2-E5B7C46A692D}" type="presParOf" srcId="{9CC53408-043A-41F8-A510-82C09DE4610A}" destId="{D78CFFBD-18BB-4DE4-A535-28D38480248F}" srcOrd="0" destOrd="0" presId="urn:microsoft.com/office/officeart/2005/8/layout/pictureOrgChart+Icon"/>
    <dgm:cxn modelId="{91CB88D5-CBC6-4592-9267-D5E6FBEFCDF5}" type="presParOf" srcId="{D78CFFBD-18BB-4DE4-A535-28D38480248F}" destId="{B8D4DC08-E8F9-4CE8-AD8E-1DB53768FDEE}" srcOrd="0" destOrd="0" presId="urn:microsoft.com/office/officeart/2005/8/layout/pictureOrgChart+Icon"/>
    <dgm:cxn modelId="{C9E5F796-EE6F-4E20-AF9E-8D6E3ADAA234}" type="presParOf" srcId="{D78CFFBD-18BB-4DE4-A535-28D38480248F}" destId="{40B3CBD8-0093-405A-ADBC-8F9D56D481E6}" srcOrd="1" destOrd="0" presId="urn:microsoft.com/office/officeart/2005/8/layout/pictureOrgChart+Icon"/>
    <dgm:cxn modelId="{E29BC8FE-9BC9-4134-A3E2-4B1A8A088B48}" type="presParOf" srcId="{D78CFFBD-18BB-4DE4-A535-28D38480248F}" destId="{E4B38798-37A3-4D9F-9999-7036F2E5DE07}" srcOrd="2" destOrd="0" presId="urn:microsoft.com/office/officeart/2005/8/layout/pictureOrgChart+Icon"/>
    <dgm:cxn modelId="{D7BE952E-32DA-48D3-8137-0BE29D5D20A5}" type="presParOf" srcId="{9CC53408-043A-41F8-A510-82C09DE4610A}" destId="{304D9962-AA6D-4D3F-AAEE-3CF9B82F917C}" srcOrd="1" destOrd="0" presId="urn:microsoft.com/office/officeart/2005/8/layout/pictureOrgChart+Icon"/>
    <dgm:cxn modelId="{7DB42605-61A8-4619-877B-11C75ECE0678}" type="presParOf" srcId="{9CC53408-043A-41F8-A510-82C09DE4610A}" destId="{62A3242A-6EB7-4757-A741-39890D0652CC}" srcOrd="2" destOrd="0" presId="urn:microsoft.com/office/officeart/2005/8/layout/pictureOrgChart+Icon"/>
    <dgm:cxn modelId="{9BE2B497-EAA3-459A-8323-9E2811ABFAF7}" type="presParOf" srcId="{CB97A991-4026-485C-B6AA-0B89B5BA468B}" destId="{C278B58B-316D-4FE5-A205-AC968C32812B}" srcOrd="2" destOrd="0" presId="urn:microsoft.com/office/officeart/2005/8/layout/pictureOrgChart+Icon"/>
    <dgm:cxn modelId="{25CAE579-9118-4ABC-8E98-8481641CCAFB}" type="presParOf" srcId="{47E5B9A5-FBBA-4348-8DD2-636A283F3E3E}" destId="{F1051F5B-A6C2-4171-9C77-A6D31D4838D9}" srcOrd="1" destOrd="0" presId="urn:microsoft.com/office/officeart/2005/8/layout/pictureOrgChart+Icon"/>
    <dgm:cxn modelId="{44BEEE1E-5250-476D-9D86-E984691EFDA8}" type="presParOf" srcId="{F1051F5B-A6C2-4171-9C77-A6D31D4838D9}" destId="{E53B2B05-8C5F-4161-A87B-0EAFC38709F1}" srcOrd="0" destOrd="0" presId="urn:microsoft.com/office/officeart/2005/8/layout/pictureOrgChart+Icon"/>
    <dgm:cxn modelId="{0DFB9C2F-AF2C-4C26-B10E-0769FF85F5FE}" type="presParOf" srcId="{E53B2B05-8C5F-4161-A87B-0EAFC38709F1}" destId="{17CAEBE7-E611-46A8-B78B-1FD08D1802AF}" srcOrd="0" destOrd="0" presId="urn:microsoft.com/office/officeart/2005/8/layout/pictureOrgChart+Icon"/>
    <dgm:cxn modelId="{647DCB6B-ACF3-4BBB-BAA7-FBF7ADF585CC}" type="presParOf" srcId="{E53B2B05-8C5F-4161-A87B-0EAFC38709F1}" destId="{709961BF-BA26-4241-B3C6-1A42227F60F8}" srcOrd="1" destOrd="0" presId="urn:microsoft.com/office/officeart/2005/8/layout/pictureOrgChart+Icon"/>
    <dgm:cxn modelId="{01F82BD1-3AEE-4681-9F5A-690088277A15}" type="presParOf" srcId="{E53B2B05-8C5F-4161-A87B-0EAFC38709F1}" destId="{130E069A-0C2B-4835-929B-22B192F21606}" srcOrd="2" destOrd="0" presId="urn:microsoft.com/office/officeart/2005/8/layout/pictureOrgChart+Icon"/>
    <dgm:cxn modelId="{E111FB2B-3358-4F13-88E2-2D1F81BFB3C7}" type="presParOf" srcId="{F1051F5B-A6C2-4171-9C77-A6D31D4838D9}" destId="{8B691337-5FD5-4614-891B-38B1712E7809}" srcOrd="1" destOrd="0" presId="urn:microsoft.com/office/officeart/2005/8/layout/pictureOrgChart+Icon"/>
    <dgm:cxn modelId="{4C0415D9-3026-4EDB-9EF1-B892F64BF57D}" type="presParOf" srcId="{F1051F5B-A6C2-4171-9C77-A6D31D4838D9}" destId="{7805A4C6-D086-4A03-89A0-279AFAE4A983}" srcOrd="2" destOrd="0" presId="urn:microsoft.com/office/officeart/2005/8/layout/pictureOrgChart+Icon"/>
    <dgm:cxn modelId="{4E0DB897-BB90-46F4-9327-DD65B589E667}" type="presParOf" srcId="{47E5B9A5-FBBA-4348-8DD2-636A283F3E3E}" destId="{76ADA34B-8099-4DA8-956B-A362E8793D36}" srcOrd="2" destOrd="0" presId="urn:microsoft.com/office/officeart/2005/8/layout/pictureOrgChart+Icon"/>
    <dgm:cxn modelId="{DA11A21E-798A-454B-A4B7-F7EA352D83E7}" type="presParOf" srcId="{76ADA34B-8099-4DA8-956B-A362E8793D36}" destId="{F7D3D5BF-B17D-4DB2-90A9-68BE28B95E5A}" srcOrd="0" destOrd="0" presId="urn:microsoft.com/office/officeart/2005/8/layout/pictureOrgChart+Icon"/>
    <dgm:cxn modelId="{EEACDD15-D9D6-4B12-AC32-665F8764E1B5}" type="presParOf" srcId="{F7D3D5BF-B17D-4DB2-90A9-68BE28B95E5A}" destId="{1681823C-A9FB-47BF-9064-432F4FC38146}" srcOrd="0" destOrd="0" presId="urn:microsoft.com/office/officeart/2005/8/layout/pictureOrgChart+Icon"/>
    <dgm:cxn modelId="{C4D1F979-C9B9-4195-AC1A-D70D7686717B}" type="presParOf" srcId="{F7D3D5BF-B17D-4DB2-90A9-68BE28B95E5A}" destId="{928A9B19-869C-4076-9319-517DDFA79101}" srcOrd="1" destOrd="0" presId="urn:microsoft.com/office/officeart/2005/8/layout/pictureOrgChart+Icon"/>
    <dgm:cxn modelId="{F9701F88-489F-4E59-8B45-3967EB73CC68}" type="presParOf" srcId="{F7D3D5BF-B17D-4DB2-90A9-68BE28B95E5A}" destId="{61490EC2-37B0-4AE0-86E7-F1F81CB4AED5}" srcOrd="2" destOrd="0" presId="urn:microsoft.com/office/officeart/2005/8/layout/pictureOrgChart+Icon"/>
    <dgm:cxn modelId="{84A3DA94-A2E4-4E1C-BCD5-3C84E49CF536}" type="presParOf" srcId="{76ADA34B-8099-4DA8-956B-A362E8793D36}" destId="{B7AF84E3-CB71-4645-B2EA-E21D21017B50}" srcOrd="1" destOrd="0" presId="urn:microsoft.com/office/officeart/2005/8/layout/pictureOrgChart+Icon"/>
    <dgm:cxn modelId="{7BFFE55D-6498-4329-AD38-841331F96D5E}" type="presParOf" srcId="{76ADA34B-8099-4DA8-956B-A362E8793D36}" destId="{0B02679D-D10C-4C8D-8F99-2066618E586A}"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94D815-2774-4DC0-A23A-E9ECEBDB40F9}"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IN"/>
        </a:p>
      </dgm:t>
    </dgm:pt>
    <dgm:pt modelId="{E4B53E3F-9830-4C9A-998D-D2E705C760DB}">
      <dgm:prSet custT="1"/>
      <dgm:spPr/>
      <dgm:t>
        <a:bodyPr/>
        <a:lstStyle/>
        <a:p>
          <a:pPr algn="l" rtl="0"/>
          <a:r>
            <a:rPr lang="en-IN" sz="3200" b="1" dirty="0" smtClean="0">
              <a:solidFill>
                <a:srgbClr val="1B3F5F"/>
              </a:solidFill>
            </a:rPr>
            <a:t>Natural Language Processing</a:t>
          </a:r>
          <a:endParaRPr lang="en-IN" sz="3200" b="1" dirty="0">
            <a:solidFill>
              <a:srgbClr val="1B3F5F"/>
            </a:solidFill>
          </a:endParaRPr>
        </a:p>
      </dgm:t>
    </dgm:pt>
    <dgm:pt modelId="{6F729FFF-DE68-4174-8EDA-A5937A3CFB1E}" type="parTrans" cxnId="{7E3663E0-6D05-4154-A70B-27840850CD4B}">
      <dgm:prSet/>
      <dgm:spPr/>
      <dgm:t>
        <a:bodyPr/>
        <a:lstStyle/>
        <a:p>
          <a:endParaRPr lang="en-IN" sz="2000"/>
        </a:p>
      </dgm:t>
    </dgm:pt>
    <dgm:pt modelId="{244A3711-3BA2-4B37-9D33-42DC20903177}" type="sibTrans" cxnId="{7E3663E0-6D05-4154-A70B-27840850CD4B}">
      <dgm:prSet/>
      <dgm:spPr/>
      <dgm:t>
        <a:bodyPr/>
        <a:lstStyle/>
        <a:p>
          <a:endParaRPr lang="en-IN" sz="2000"/>
        </a:p>
      </dgm:t>
    </dgm:pt>
    <dgm:pt modelId="{30F826FC-43C2-447A-9F7B-CE94AEBF8810}">
      <dgm:prSet custT="1"/>
      <dgm:spPr/>
      <dgm:t>
        <a:bodyPr/>
        <a:lstStyle/>
        <a:p>
          <a:pPr algn="l" rtl="0"/>
          <a:r>
            <a:rPr lang="en-IN" sz="1400" dirty="0" smtClean="0"/>
            <a:t>Information retrieval, classification of text documents and processing unstructured text in general. </a:t>
          </a:r>
          <a:endParaRPr lang="en-IN" sz="1400" dirty="0"/>
        </a:p>
      </dgm:t>
    </dgm:pt>
    <dgm:pt modelId="{888AA988-FD56-4985-83CE-95A6E8521EF2}" type="parTrans" cxnId="{98FF36E1-EF21-42C7-AD16-FCA1068B9BAD}">
      <dgm:prSet/>
      <dgm:spPr/>
      <dgm:t>
        <a:bodyPr/>
        <a:lstStyle/>
        <a:p>
          <a:endParaRPr lang="en-IN" sz="2000"/>
        </a:p>
      </dgm:t>
    </dgm:pt>
    <dgm:pt modelId="{0AC999F9-C17F-482C-BD88-B24F6177F6E7}" type="sibTrans" cxnId="{98FF36E1-EF21-42C7-AD16-FCA1068B9BAD}">
      <dgm:prSet/>
      <dgm:spPr/>
      <dgm:t>
        <a:bodyPr/>
        <a:lstStyle/>
        <a:p>
          <a:endParaRPr lang="en-IN" sz="2000"/>
        </a:p>
      </dgm:t>
    </dgm:pt>
    <dgm:pt modelId="{EC285418-EA72-4940-99A7-0ACF84AAABA5}">
      <dgm:prSet custT="1"/>
      <dgm:spPr/>
      <dgm:t>
        <a:bodyPr/>
        <a:lstStyle/>
        <a:p>
          <a:pPr algn="l" rtl="0"/>
          <a:r>
            <a:rPr lang="en-IN" sz="1400" dirty="0" smtClean="0"/>
            <a:t>NLP Technologies like </a:t>
          </a:r>
          <a:r>
            <a:rPr lang="en-IN" sz="1400" b="1" dirty="0" smtClean="0">
              <a:effectLst/>
            </a:rPr>
            <a:t>Word2Vec</a:t>
          </a:r>
          <a:r>
            <a:rPr lang="en-IN" sz="1400" dirty="0" smtClean="0"/>
            <a:t>, </a:t>
          </a:r>
          <a:r>
            <a:rPr lang="en-IN" sz="1400" b="1" dirty="0" smtClean="0"/>
            <a:t>Spacy</a:t>
          </a:r>
          <a:r>
            <a:rPr lang="en-IN" sz="1400" dirty="0" smtClean="0"/>
            <a:t>, </a:t>
          </a:r>
          <a:r>
            <a:rPr lang="en-IN" sz="1400" b="1" dirty="0" smtClean="0"/>
            <a:t>NLTK</a:t>
          </a:r>
          <a:endParaRPr lang="en-IN" sz="1400" b="1" dirty="0"/>
        </a:p>
      </dgm:t>
    </dgm:pt>
    <dgm:pt modelId="{995BB2E3-E390-4902-B0EE-E37745F9797F}" type="parTrans" cxnId="{F738D5E6-C303-4F7C-B31D-E267CA758379}">
      <dgm:prSet/>
      <dgm:spPr/>
      <dgm:t>
        <a:bodyPr/>
        <a:lstStyle/>
        <a:p>
          <a:endParaRPr lang="en-IN" sz="2000"/>
        </a:p>
      </dgm:t>
    </dgm:pt>
    <dgm:pt modelId="{22880CD2-A22A-456A-BCBC-AF37EAD8B2DF}" type="sibTrans" cxnId="{F738D5E6-C303-4F7C-B31D-E267CA758379}">
      <dgm:prSet/>
      <dgm:spPr/>
      <dgm:t>
        <a:bodyPr/>
        <a:lstStyle/>
        <a:p>
          <a:endParaRPr lang="en-IN" sz="2000"/>
        </a:p>
      </dgm:t>
    </dgm:pt>
    <dgm:pt modelId="{B0BFF6B8-54AD-4182-8656-EA1F4BECBD2A}">
      <dgm:prSet custT="1"/>
      <dgm:spPr/>
      <dgm:t>
        <a:bodyPr/>
        <a:lstStyle/>
        <a:p>
          <a:pPr algn="l" rtl="0"/>
          <a:r>
            <a:rPr lang="en-IN" sz="1400" smtClean="0"/>
            <a:t>Deep Learning platforms like Keras on Theano/TensorFlow.</a:t>
          </a:r>
          <a:endParaRPr lang="en-IN" sz="1400"/>
        </a:p>
      </dgm:t>
    </dgm:pt>
    <dgm:pt modelId="{3BB3AB68-C5D1-414A-B9CC-C2CC67352E69}" type="parTrans" cxnId="{0D697706-3711-4ECA-89B2-85F4543A7C2F}">
      <dgm:prSet/>
      <dgm:spPr/>
      <dgm:t>
        <a:bodyPr/>
        <a:lstStyle/>
        <a:p>
          <a:endParaRPr lang="en-IN" sz="2000"/>
        </a:p>
      </dgm:t>
    </dgm:pt>
    <dgm:pt modelId="{9A78B406-CE5B-477F-A782-85E379789566}" type="sibTrans" cxnId="{0D697706-3711-4ECA-89B2-85F4543A7C2F}">
      <dgm:prSet/>
      <dgm:spPr/>
      <dgm:t>
        <a:bodyPr/>
        <a:lstStyle/>
        <a:p>
          <a:endParaRPr lang="en-IN" sz="2000"/>
        </a:p>
      </dgm:t>
    </dgm:pt>
    <dgm:pt modelId="{C5A7AF3C-C26E-4D5D-914A-AD9BF205A97A}">
      <dgm:prSet custT="1"/>
      <dgm:spPr/>
      <dgm:t>
        <a:bodyPr/>
        <a:lstStyle/>
        <a:p>
          <a:pPr algn="l" rtl="0"/>
          <a:r>
            <a:rPr lang="en-IN" sz="1400" dirty="0" smtClean="0"/>
            <a:t>Deep Neural Networks like Recurrent Neural Network (</a:t>
          </a:r>
          <a:r>
            <a:rPr lang="en-IN" sz="1400" b="1" dirty="0" smtClean="0"/>
            <a:t>LSTM</a:t>
          </a:r>
          <a:r>
            <a:rPr lang="en-IN" sz="1400" dirty="0" smtClean="0"/>
            <a:t>) for classification and language synthesis.</a:t>
          </a:r>
          <a:endParaRPr lang="en-IN" sz="1400" dirty="0"/>
        </a:p>
      </dgm:t>
    </dgm:pt>
    <dgm:pt modelId="{69FC996B-9753-4AED-B5FE-C15402C761E1}" type="parTrans" cxnId="{442E963B-9528-4257-B90E-EEC6BABA94E0}">
      <dgm:prSet/>
      <dgm:spPr/>
      <dgm:t>
        <a:bodyPr/>
        <a:lstStyle/>
        <a:p>
          <a:endParaRPr lang="en-IN" sz="2000"/>
        </a:p>
      </dgm:t>
    </dgm:pt>
    <dgm:pt modelId="{1C1521DB-2D3D-417A-8E84-4369ABFEE186}" type="sibTrans" cxnId="{442E963B-9528-4257-B90E-EEC6BABA94E0}">
      <dgm:prSet/>
      <dgm:spPr/>
      <dgm:t>
        <a:bodyPr/>
        <a:lstStyle/>
        <a:p>
          <a:endParaRPr lang="en-IN" sz="2000"/>
        </a:p>
      </dgm:t>
    </dgm:pt>
    <dgm:pt modelId="{575B15B8-FA89-4648-8CC6-3BD5ABC8B698}" type="pres">
      <dgm:prSet presAssocID="{4A94D815-2774-4DC0-A23A-E9ECEBDB40F9}" presName="linear" presStyleCnt="0">
        <dgm:presLayoutVars>
          <dgm:dir/>
          <dgm:resizeHandles val="exact"/>
        </dgm:presLayoutVars>
      </dgm:prSet>
      <dgm:spPr/>
      <dgm:t>
        <a:bodyPr/>
        <a:lstStyle/>
        <a:p>
          <a:endParaRPr lang="en-IN"/>
        </a:p>
      </dgm:t>
    </dgm:pt>
    <dgm:pt modelId="{859B85AC-71D6-43B0-9A7B-E206EF80BDDA}" type="pres">
      <dgm:prSet presAssocID="{E4B53E3F-9830-4C9A-998D-D2E705C760DB}" presName="comp" presStyleCnt="0"/>
      <dgm:spPr/>
    </dgm:pt>
    <dgm:pt modelId="{B7656DEF-7A36-404E-A088-C196DB09B10F}" type="pres">
      <dgm:prSet presAssocID="{E4B53E3F-9830-4C9A-998D-D2E705C760DB}" presName="box" presStyleLbl="node1" presStyleIdx="0" presStyleCnt="1"/>
      <dgm:spPr/>
      <dgm:t>
        <a:bodyPr/>
        <a:lstStyle/>
        <a:p>
          <a:endParaRPr lang="en-IN"/>
        </a:p>
      </dgm:t>
    </dgm:pt>
    <dgm:pt modelId="{9F5C5159-6F59-4200-A75C-909CAB52B467}" type="pres">
      <dgm:prSet presAssocID="{E4B53E3F-9830-4C9A-998D-D2E705C760DB}" presName="img" presStyleLbl="fgImgPlace1" presStyleIdx="0" presStyleCnt="1"/>
      <dgm:spPr>
        <a:blipFill rotWithShape="1">
          <a:blip xmlns:r="http://schemas.openxmlformats.org/officeDocument/2006/relationships" r:embed="rId1"/>
          <a:stretch>
            <a:fillRect/>
          </a:stretch>
        </a:blipFill>
      </dgm:spPr>
    </dgm:pt>
    <dgm:pt modelId="{23FD1272-72FA-4CB8-8443-98367C1D4C6A}" type="pres">
      <dgm:prSet presAssocID="{E4B53E3F-9830-4C9A-998D-D2E705C760DB}" presName="text" presStyleLbl="node1" presStyleIdx="0" presStyleCnt="1">
        <dgm:presLayoutVars>
          <dgm:bulletEnabled val="1"/>
        </dgm:presLayoutVars>
      </dgm:prSet>
      <dgm:spPr/>
      <dgm:t>
        <a:bodyPr/>
        <a:lstStyle/>
        <a:p>
          <a:endParaRPr lang="en-IN"/>
        </a:p>
      </dgm:t>
    </dgm:pt>
  </dgm:ptLst>
  <dgm:cxnLst>
    <dgm:cxn modelId="{442E963B-9528-4257-B90E-EEC6BABA94E0}" srcId="{E4B53E3F-9830-4C9A-998D-D2E705C760DB}" destId="{C5A7AF3C-C26E-4D5D-914A-AD9BF205A97A}" srcOrd="3" destOrd="0" parTransId="{69FC996B-9753-4AED-B5FE-C15402C761E1}" sibTransId="{1C1521DB-2D3D-417A-8E84-4369ABFEE186}"/>
    <dgm:cxn modelId="{399FDA2D-5074-44CC-9355-FB5F9E5ADABC}" type="presOf" srcId="{E4B53E3F-9830-4C9A-998D-D2E705C760DB}" destId="{23FD1272-72FA-4CB8-8443-98367C1D4C6A}" srcOrd="1" destOrd="0" presId="urn:microsoft.com/office/officeart/2005/8/layout/vList4"/>
    <dgm:cxn modelId="{7CAAA5D9-595C-41BC-8483-BB93CABB8AD6}" type="presOf" srcId="{B0BFF6B8-54AD-4182-8656-EA1F4BECBD2A}" destId="{B7656DEF-7A36-404E-A088-C196DB09B10F}" srcOrd="0" destOrd="3" presId="urn:microsoft.com/office/officeart/2005/8/layout/vList4"/>
    <dgm:cxn modelId="{98FF36E1-EF21-42C7-AD16-FCA1068B9BAD}" srcId="{E4B53E3F-9830-4C9A-998D-D2E705C760DB}" destId="{30F826FC-43C2-447A-9F7B-CE94AEBF8810}" srcOrd="0" destOrd="0" parTransId="{888AA988-FD56-4985-83CE-95A6E8521EF2}" sibTransId="{0AC999F9-C17F-482C-BD88-B24F6177F6E7}"/>
    <dgm:cxn modelId="{7E3663E0-6D05-4154-A70B-27840850CD4B}" srcId="{4A94D815-2774-4DC0-A23A-E9ECEBDB40F9}" destId="{E4B53E3F-9830-4C9A-998D-D2E705C760DB}" srcOrd="0" destOrd="0" parTransId="{6F729FFF-DE68-4174-8EDA-A5937A3CFB1E}" sibTransId="{244A3711-3BA2-4B37-9D33-42DC20903177}"/>
    <dgm:cxn modelId="{8AF47FB7-E453-4532-83F3-4AA318C33AA9}" type="presOf" srcId="{EC285418-EA72-4940-99A7-0ACF84AAABA5}" destId="{23FD1272-72FA-4CB8-8443-98367C1D4C6A}" srcOrd="1" destOrd="2" presId="urn:microsoft.com/office/officeart/2005/8/layout/vList4"/>
    <dgm:cxn modelId="{BF486F13-B6A7-4D27-80C2-E69AACEB0B1C}" type="presOf" srcId="{E4B53E3F-9830-4C9A-998D-D2E705C760DB}" destId="{B7656DEF-7A36-404E-A088-C196DB09B10F}" srcOrd="0" destOrd="0" presId="urn:microsoft.com/office/officeart/2005/8/layout/vList4"/>
    <dgm:cxn modelId="{59F7CA6C-279C-4AB2-BD3C-9D58EC41E447}" type="presOf" srcId="{4A94D815-2774-4DC0-A23A-E9ECEBDB40F9}" destId="{575B15B8-FA89-4648-8CC6-3BD5ABC8B698}" srcOrd="0" destOrd="0" presId="urn:microsoft.com/office/officeart/2005/8/layout/vList4"/>
    <dgm:cxn modelId="{6337EBCE-E60F-4737-8592-75EDAF46619F}" type="presOf" srcId="{C5A7AF3C-C26E-4D5D-914A-AD9BF205A97A}" destId="{B7656DEF-7A36-404E-A088-C196DB09B10F}" srcOrd="0" destOrd="4" presId="urn:microsoft.com/office/officeart/2005/8/layout/vList4"/>
    <dgm:cxn modelId="{8F506DFE-CB6F-44DB-8470-2B3CCAD622EB}" type="presOf" srcId="{EC285418-EA72-4940-99A7-0ACF84AAABA5}" destId="{B7656DEF-7A36-404E-A088-C196DB09B10F}" srcOrd="0" destOrd="2" presId="urn:microsoft.com/office/officeart/2005/8/layout/vList4"/>
    <dgm:cxn modelId="{3698E58C-73FA-4756-885C-53DB54CDD489}" type="presOf" srcId="{30F826FC-43C2-447A-9F7B-CE94AEBF8810}" destId="{23FD1272-72FA-4CB8-8443-98367C1D4C6A}" srcOrd="1" destOrd="1" presId="urn:microsoft.com/office/officeart/2005/8/layout/vList4"/>
    <dgm:cxn modelId="{F738D5E6-C303-4F7C-B31D-E267CA758379}" srcId="{E4B53E3F-9830-4C9A-998D-D2E705C760DB}" destId="{EC285418-EA72-4940-99A7-0ACF84AAABA5}" srcOrd="1" destOrd="0" parTransId="{995BB2E3-E390-4902-B0EE-E37745F9797F}" sibTransId="{22880CD2-A22A-456A-BCBC-AF37EAD8B2DF}"/>
    <dgm:cxn modelId="{1C6ED878-43E0-4E6D-A605-DF3A874CFC3C}" type="presOf" srcId="{B0BFF6B8-54AD-4182-8656-EA1F4BECBD2A}" destId="{23FD1272-72FA-4CB8-8443-98367C1D4C6A}" srcOrd="1" destOrd="3" presId="urn:microsoft.com/office/officeart/2005/8/layout/vList4"/>
    <dgm:cxn modelId="{36B32425-60C0-466E-9229-5E11CB4BAC1E}" type="presOf" srcId="{C5A7AF3C-C26E-4D5D-914A-AD9BF205A97A}" destId="{23FD1272-72FA-4CB8-8443-98367C1D4C6A}" srcOrd="1" destOrd="4" presId="urn:microsoft.com/office/officeart/2005/8/layout/vList4"/>
    <dgm:cxn modelId="{64DE8C38-F171-46BD-B07E-AEB4217660FE}" type="presOf" srcId="{30F826FC-43C2-447A-9F7B-CE94AEBF8810}" destId="{B7656DEF-7A36-404E-A088-C196DB09B10F}" srcOrd="0" destOrd="1" presId="urn:microsoft.com/office/officeart/2005/8/layout/vList4"/>
    <dgm:cxn modelId="{0D697706-3711-4ECA-89B2-85F4543A7C2F}" srcId="{E4B53E3F-9830-4C9A-998D-D2E705C760DB}" destId="{B0BFF6B8-54AD-4182-8656-EA1F4BECBD2A}" srcOrd="2" destOrd="0" parTransId="{3BB3AB68-C5D1-414A-B9CC-C2CC67352E69}" sibTransId="{9A78B406-CE5B-477F-A782-85E379789566}"/>
    <dgm:cxn modelId="{5AF9270B-B90E-4303-AEF7-5FB10DCFED3F}" type="presParOf" srcId="{575B15B8-FA89-4648-8CC6-3BD5ABC8B698}" destId="{859B85AC-71D6-43B0-9A7B-E206EF80BDDA}" srcOrd="0" destOrd="0" presId="urn:microsoft.com/office/officeart/2005/8/layout/vList4"/>
    <dgm:cxn modelId="{8FDEBDEC-7D65-43D3-AC9E-ECF2D88F51B2}" type="presParOf" srcId="{859B85AC-71D6-43B0-9A7B-E206EF80BDDA}" destId="{B7656DEF-7A36-404E-A088-C196DB09B10F}" srcOrd="0" destOrd="0" presId="urn:microsoft.com/office/officeart/2005/8/layout/vList4"/>
    <dgm:cxn modelId="{450026B4-1218-4EBE-B042-4150433D0911}" type="presParOf" srcId="{859B85AC-71D6-43B0-9A7B-E206EF80BDDA}" destId="{9F5C5159-6F59-4200-A75C-909CAB52B467}" srcOrd="1" destOrd="0" presId="urn:microsoft.com/office/officeart/2005/8/layout/vList4"/>
    <dgm:cxn modelId="{42408964-0AFB-4CB1-88B6-90CCA1EA941B}" type="presParOf" srcId="{859B85AC-71D6-43B0-9A7B-E206EF80BDDA}" destId="{23FD1272-72FA-4CB8-8443-98367C1D4C6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860C38-F81B-46FD-96ED-E087EAF7B3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IN"/>
        </a:p>
      </dgm:t>
    </dgm:pt>
    <dgm:pt modelId="{6A20D465-AA5B-4712-8188-D7B0D61E97BF}">
      <dgm:prSet custT="1"/>
      <dgm:spPr/>
      <dgm:t>
        <a:bodyPr/>
        <a:lstStyle/>
        <a:p>
          <a:pPr rtl="0"/>
          <a:r>
            <a:rPr lang="en-IN" sz="1400" smtClean="0"/>
            <a:t>Related Customer Case Studies</a:t>
          </a:r>
          <a:endParaRPr lang="en-IN" sz="1400"/>
        </a:p>
      </dgm:t>
    </dgm:pt>
    <dgm:pt modelId="{68B0E843-E144-4E35-8D09-89A547F8119C}" type="parTrans" cxnId="{CDC7E69C-8329-4501-9DF9-5BDB446826EA}">
      <dgm:prSet/>
      <dgm:spPr/>
      <dgm:t>
        <a:bodyPr/>
        <a:lstStyle/>
        <a:p>
          <a:endParaRPr lang="en-IN" sz="2000"/>
        </a:p>
      </dgm:t>
    </dgm:pt>
    <dgm:pt modelId="{383FA842-8F38-488B-8499-35947E5BEB7D}" type="sibTrans" cxnId="{CDC7E69C-8329-4501-9DF9-5BDB446826EA}">
      <dgm:prSet/>
      <dgm:spPr/>
      <dgm:t>
        <a:bodyPr/>
        <a:lstStyle/>
        <a:p>
          <a:endParaRPr lang="en-IN" sz="2000"/>
        </a:p>
      </dgm:t>
    </dgm:pt>
    <dgm:pt modelId="{7647A33F-F5A0-47C9-8ED2-FE3973EB42A0}">
      <dgm:prSet custT="1"/>
      <dgm:spPr/>
      <dgm:t>
        <a:bodyPr/>
        <a:lstStyle/>
        <a:p>
          <a:pPr rtl="0"/>
          <a:r>
            <a:rPr lang="en-IN" sz="1400" smtClean="0"/>
            <a:t>Automatic Customer Feedback Handling</a:t>
          </a:r>
          <a:endParaRPr lang="en-IN" sz="1400"/>
        </a:p>
      </dgm:t>
    </dgm:pt>
    <dgm:pt modelId="{F02A1637-8ABD-4D7B-BE8C-7A6E0487B30E}" type="parTrans" cxnId="{EB204846-BC2C-4423-8B27-46D1D379C6EC}">
      <dgm:prSet/>
      <dgm:spPr/>
      <dgm:t>
        <a:bodyPr/>
        <a:lstStyle/>
        <a:p>
          <a:endParaRPr lang="en-IN" sz="2000"/>
        </a:p>
      </dgm:t>
    </dgm:pt>
    <dgm:pt modelId="{692834D4-AA08-4238-A4BB-F9308F34A0A8}" type="sibTrans" cxnId="{EB204846-BC2C-4423-8B27-46D1D379C6EC}">
      <dgm:prSet/>
      <dgm:spPr/>
      <dgm:t>
        <a:bodyPr/>
        <a:lstStyle/>
        <a:p>
          <a:endParaRPr lang="en-IN" sz="2000"/>
        </a:p>
      </dgm:t>
    </dgm:pt>
    <dgm:pt modelId="{5F298FBD-504F-4B81-8A62-2EB4B199D75C}">
      <dgm:prSet custT="1"/>
      <dgm:spPr/>
      <dgm:t>
        <a:bodyPr/>
        <a:lstStyle/>
        <a:p>
          <a:pPr rtl="0"/>
          <a:r>
            <a:rPr lang="en-IN" sz="1400" dirty="0" smtClean="0"/>
            <a:t>Vendor Names Deduplication</a:t>
          </a:r>
          <a:endParaRPr lang="en-IN" sz="1400" dirty="0"/>
        </a:p>
      </dgm:t>
    </dgm:pt>
    <dgm:pt modelId="{CCBE1DC4-FE85-4D72-8AF4-3093A839542B}" type="parTrans" cxnId="{59256E0E-8F1F-44B8-9A0C-07B868E7DF15}">
      <dgm:prSet/>
      <dgm:spPr/>
      <dgm:t>
        <a:bodyPr/>
        <a:lstStyle/>
        <a:p>
          <a:endParaRPr lang="en-IN" sz="2000"/>
        </a:p>
      </dgm:t>
    </dgm:pt>
    <dgm:pt modelId="{0C5987B6-2678-4E5D-B06F-9C83C5AF22B7}" type="sibTrans" cxnId="{59256E0E-8F1F-44B8-9A0C-07B868E7DF15}">
      <dgm:prSet/>
      <dgm:spPr/>
      <dgm:t>
        <a:bodyPr/>
        <a:lstStyle/>
        <a:p>
          <a:endParaRPr lang="en-IN" sz="2000"/>
        </a:p>
      </dgm:t>
    </dgm:pt>
    <dgm:pt modelId="{F7CDF538-9E98-4BCB-86CB-8A2C6E0D776A}">
      <dgm:prSet custT="1"/>
      <dgm:spPr/>
      <dgm:t>
        <a:bodyPr/>
        <a:lstStyle/>
        <a:p>
          <a:pPr rtl="0"/>
          <a:r>
            <a:rPr lang="en-IN" sz="1400" smtClean="0"/>
            <a:t>Related Solution Frameworks</a:t>
          </a:r>
          <a:endParaRPr lang="en-IN" sz="1400"/>
        </a:p>
      </dgm:t>
    </dgm:pt>
    <dgm:pt modelId="{30607DEF-D592-44C5-AF51-5FD596CF3111}" type="parTrans" cxnId="{905479AB-2FEF-4310-9F46-662A0CAC80B0}">
      <dgm:prSet/>
      <dgm:spPr/>
      <dgm:t>
        <a:bodyPr/>
        <a:lstStyle/>
        <a:p>
          <a:endParaRPr lang="en-IN" sz="2000"/>
        </a:p>
      </dgm:t>
    </dgm:pt>
    <dgm:pt modelId="{11D60BCE-ECF7-4D97-A866-E793BC8A2CD7}" type="sibTrans" cxnId="{905479AB-2FEF-4310-9F46-662A0CAC80B0}">
      <dgm:prSet/>
      <dgm:spPr/>
      <dgm:t>
        <a:bodyPr/>
        <a:lstStyle/>
        <a:p>
          <a:endParaRPr lang="en-IN" sz="2000"/>
        </a:p>
      </dgm:t>
    </dgm:pt>
    <dgm:pt modelId="{7FF6BCC1-6FB9-4800-BF22-4080810AB99D}">
      <dgm:prSet custT="1"/>
      <dgm:spPr/>
      <dgm:t>
        <a:bodyPr/>
        <a:lstStyle/>
        <a:p>
          <a:pPr rtl="0"/>
          <a:r>
            <a:rPr lang="en-IN" sz="1400" smtClean="0"/>
            <a:t>Document Summarization</a:t>
          </a:r>
          <a:endParaRPr lang="en-IN" sz="1400"/>
        </a:p>
      </dgm:t>
    </dgm:pt>
    <dgm:pt modelId="{C5D6AD5B-D4D8-4FD7-B767-165505440A33}" type="parTrans" cxnId="{B88A5AC1-65F9-4FCF-AEF9-F7FAC8122926}">
      <dgm:prSet/>
      <dgm:spPr/>
      <dgm:t>
        <a:bodyPr/>
        <a:lstStyle/>
        <a:p>
          <a:endParaRPr lang="en-IN" sz="2000"/>
        </a:p>
      </dgm:t>
    </dgm:pt>
    <dgm:pt modelId="{1BB0335A-8BAF-43F0-91B7-B9BE08565DC1}" type="sibTrans" cxnId="{B88A5AC1-65F9-4FCF-AEF9-F7FAC8122926}">
      <dgm:prSet/>
      <dgm:spPr/>
      <dgm:t>
        <a:bodyPr/>
        <a:lstStyle/>
        <a:p>
          <a:endParaRPr lang="en-IN" sz="2000"/>
        </a:p>
      </dgm:t>
    </dgm:pt>
    <dgm:pt modelId="{B1C26280-6297-47E3-A0AC-878C8401E322}">
      <dgm:prSet custT="1"/>
      <dgm:spPr/>
      <dgm:t>
        <a:bodyPr/>
        <a:lstStyle/>
        <a:p>
          <a:pPr rtl="0"/>
          <a:r>
            <a:rPr lang="en-IN" sz="1400" smtClean="0"/>
            <a:t>Intelligent Assistants (Chat Bots)</a:t>
          </a:r>
          <a:endParaRPr lang="en-IN" sz="1400"/>
        </a:p>
      </dgm:t>
    </dgm:pt>
    <dgm:pt modelId="{B1E3FA08-DB0B-4503-9AA7-71C867B0E659}" type="parTrans" cxnId="{0FCDB311-22EE-41C8-97CE-CCD5540C3A62}">
      <dgm:prSet/>
      <dgm:spPr/>
      <dgm:t>
        <a:bodyPr/>
        <a:lstStyle/>
        <a:p>
          <a:endParaRPr lang="en-IN" sz="2000"/>
        </a:p>
      </dgm:t>
    </dgm:pt>
    <dgm:pt modelId="{2DAA99A6-1AE0-4296-B98F-E926865FE164}" type="sibTrans" cxnId="{0FCDB311-22EE-41C8-97CE-CCD5540C3A62}">
      <dgm:prSet/>
      <dgm:spPr/>
      <dgm:t>
        <a:bodyPr/>
        <a:lstStyle/>
        <a:p>
          <a:endParaRPr lang="en-IN" sz="2000"/>
        </a:p>
      </dgm:t>
    </dgm:pt>
    <dgm:pt modelId="{86920492-B52C-4CAE-88D3-068BF1CEC3A2}">
      <dgm:prSet custT="1"/>
      <dgm:spPr/>
      <dgm:t>
        <a:bodyPr/>
        <a:lstStyle/>
        <a:p>
          <a:pPr rtl="0"/>
          <a:r>
            <a:rPr lang="en-IN" sz="1400" smtClean="0"/>
            <a:t>Document Matching </a:t>
          </a:r>
          <a:endParaRPr lang="en-IN" sz="1400"/>
        </a:p>
      </dgm:t>
    </dgm:pt>
    <dgm:pt modelId="{0CBCC425-02BC-4501-813A-054C16179D7C}" type="parTrans" cxnId="{288149CA-B58D-48CD-9861-2634FACA95AB}">
      <dgm:prSet/>
      <dgm:spPr/>
      <dgm:t>
        <a:bodyPr/>
        <a:lstStyle/>
        <a:p>
          <a:endParaRPr lang="en-IN" sz="2000"/>
        </a:p>
      </dgm:t>
    </dgm:pt>
    <dgm:pt modelId="{95E00716-B6C7-4987-BB7C-14E6BFC8F30C}" type="sibTrans" cxnId="{288149CA-B58D-48CD-9861-2634FACA95AB}">
      <dgm:prSet/>
      <dgm:spPr/>
      <dgm:t>
        <a:bodyPr/>
        <a:lstStyle/>
        <a:p>
          <a:endParaRPr lang="en-IN" sz="2000"/>
        </a:p>
      </dgm:t>
    </dgm:pt>
    <dgm:pt modelId="{F8D86222-D888-41FF-A1D3-264C18E11741}">
      <dgm:prSet custT="1"/>
      <dgm:spPr/>
      <dgm:t>
        <a:bodyPr/>
        <a:lstStyle/>
        <a:p>
          <a:pPr rtl="0"/>
          <a:r>
            <a:rPr lang="en-IN" sz="1400" dirty="0" smtClean="0"/>
            <a:t>Cyber Security – predict fraud companies</a:t>
          </a:r>
          <a:endParaRPr lang="en-IN" sz="1400" dirty="0"/>
        </a:p>
      </dgm:t>
    </dgm:pt>
    <dgm:pt modelId="{3592CCB8-DCD1-4E44-91AC-B46E3ACE8C3F}" type="parTrans" cxnId="{5C2E14BC-5245-4987-B492-68F4BD7E53B4}">
      <dgm:prSet/>
      <dgm:spPr/>
      <dgm:t>
        <a:bodyPr/>
        <a:lstStyle/>
        <a:p>
          <a:endParaRPr lang="en-IN"/>
        </a:p>
      </dgm:t>
    </dgm:pt>
    <dgm:pt modelId="{C95D1D6E-BECE-4A3F-8F95-668A0F8FE3EC}" type="sibTrans" cxnId="{5C2E14BC-5245-4987-B492-68F4BD7E53B4}">
      <dgm:prSet/>
      <dgm:spPr/>
      <dgm:t>
        <a:bodyPr/>
        <a:lstStyle/>
        <a:p>
          <a:endParaRPr lang="en-IN"/>
        </a:p>
      </dgm:t>
    </dgm:pt>
    <dgm:pt modelId="{686D1C84-182B-4356-983B-797358C60EEA}" type="pres">
      <dgm:prSet presAssocID="{1C860C38-F81B-46FD-96ED-E087EAF7B365}" presName="linear" presStyleCnt="0">
        <dgm:presLayoutVars>
          <dgm:dir/>
          <dgm:animLvl val="lvl"/>
          <dgm:resizeHandles val="exact"/>
        </dgm:presLayoutVars>
      </dgm:prSet>
      <dgm:spPr/>
      <dgm:t>
        <a:bodyPr/>
        <a:lstStyle/>
        <a:p>
          <a:endParaRPr lang="en-IN"/>
        </a:p>
      </dgm:t>
    </dgm:pt>
    <dgm:pt modelId="{91658687-967B-443D-BC45-4ED9EE1F38D3}" type="pres">
      <dgm:prSet presAssocID="{6A20D465-AA5B-4712-8188-D7B0D61E97BF}" presName="parentLin" presStyleCnt="0"/>
      <dgm:spPr/>
    </dgm:pt>
    <dgm:pt modelId="{91E7B49A-28E1-4177-93E8-9D594689BF5C}" type="pres">
      <dgm:prSet presAssocID="{6A20D465-AA5B-4712-8188-D7B0D61E97BF}" presName="parentLeftMargin" presStyleLbl="node1" presStyleIdx="0" presStyleCnt="2"/>
      <dgm:spPr/>
      <dgm:t>
        <a:bodyPr/>
        <a:lstStyle/>
        <a:p>
          <a:endParaRPr lang="en-IN"/>
        </a:p>
      </dgm:t>
    </dgm:pt>
    <dgm:pt modelId="{6A23DB22-8E86-4118-8E5B-14FF006B45DC}" type="pres">
      <dgm:prSet presAssocID="{6A20D465-AA5B-4712-8188-D7B0D61E97BF}" presName="parentText" presStyleLbl="node1" presStyleIdx="0" presStyleCnt="2">
        <dgm:presLayoutVars>
          <dgm:chMax val="0"/>
          <dgm:bulletEnabled val="1"/>
        </dgm:presLayoutVars>
      </dgm:prSet>
      <dgm:spPr/>
      <dgm:t>
        <a:bodyPr/>
        <a:lstStyle/>
        <a:p>
          <a:endParaRPr lang="en-IN"/>
        </a:p>
      </dgm:t>
    </dgm:pt>
    <dgm:pt modelId="{2CF3AB97-A172-4519-B0E4-ABD28A2F7571}" type="pres">
      <dgm:prSet presAssocID="{6A20D465-AA5B-4712-8188-D7B0D61E97BF}" presName="negativeSpace" presStyleCnt="0"/>
      <dgm:spPr/>
    </dgm:pt>
    <dgm:pt modelId="{B002DCF2-CCDE-443A-9FC9-BFB79BEE5267}" type="pres">
      <dgm:prSet presAssocID="{6A20D465-AA5B-4712-8188-D7B0D61E97BF}" presName="childText" presStyleLbl="conFgAcc1" presStyleIdx="0" presStyleCnt="2">
        <dgm:presLayoutVars>
          <dgm:bulletEnabled val="1"/>
        </dgm:presLayoutVars>
      </dgm:prSet>
      <dgm:spPr/>
      <dgm:t>
        <a:bodyPr/>
        <a:lstStyle/>
        <a:p>
          <a:endParaRPr lang="en-IN"/>
        </a:p>
      </dgm:t>
    </dgm:pt>
    <dgm:pt modelId="{2B503A48-38B4-41F9-8D57-9F3D4A3A4D59}" type="pres">
      <dgm:prSet presAssocID="{383FA842-8F38-488B-8499-35947E5BEB7D}" presName="spaceBetweenRectangles" presStyleCnt="0"/>
      <dgm:spPr/>
    </dgm:pt>
    <dgm:pt modelId="{2F3A0781-54AF-401D-9DD4-34A4BC465FDE}" type="pres">
      <dgm:prSet presAssocID="{F7CDF538-9E98-4BCB-86CB-8A2C6E0D776A}" presName="parentLin" presStyleCnt="0"/>
      <dgm:spPr/>
    </dgm:pt>
    <dgm:pt modelId="{EE167983-B276-4FE4-8DB8-8FB32EA3AE7A}" type="pres">
      <dgm:prSet presAssocID="{F7CDF538-9E98-4BCB-86CB-8A2C6E0D776A}" presName="parentLeftMargin" presStyleLbl="node1" presStyleIdx="0" presStyleCnt="2"/>
      <dgm:spPr/>
      <dgm:t>
        <a:bodyPr/>
        <a:lstStyle/>
        <a:p>
          <a:endParaRPr lang="en-IN"/>
        </a:p>
      </dgm:t>
    </dgm:pt>
    <dgm:pt modelId="{8665E2B7-AEA2-4688-ADC0-EA5051E343C7}" type="pres">
      <dgm:prSet presAssocID="{F7CDF538-9E98-4BCB-86CB-8A2C6E0D776A}" presName="parentText" presStyleLbl="node1" presStyleIdx="1" presStyleCnt="2">
        <dgm:presLayoutVars>
          <dgm:chMax val="0"/>
          <dgm:bulletEnabled val="1"/>
        </dgm:presLayoutVars>
      </dgm:prSet>
      <dgm:spPr/>
      <dgm:t>
        <a:bodyPr/>
        <a:lstStyle/>
        <a:p>
          <a:endParaRPr lang="en-IN"/>
        </a:p>
      </dgm:t>
    </dgm:pt>
    <dgm:pt modelId="{DBD8EECE-0A93-4007-97A6-B580464CCEBB}" type="pres">
      <dgm:prSet presAssocID="{F7CDF538-9E98-4BCB-86CB-8A2C6E0D776A}" presName="negativeSpace" presStyleCnt="0"/>
      <dgm:spPr/>
    </dgm:pt>
    <dgm:pt modelId="{210DD515-9C17-42C5-8CEA-2563D5372951}" type="pres">
      <dgm:prSet presAssocID="{F7CDF538-9E98-4BCB-86CB-8A2C6E0D776A}" presName="childText" presStyleLbl="conFgAcc1" presStyleIdx="1" presStyleCnt="2">
        <dgm:presLayoutVars>
          <dgm:bulletEnabled val="1"/>
        </dgm:presLayoutVars>
      </dgm:prSet>
      <dgm:spPr/>
      <dgm:t>
        <a:bodyPr/>
        <a:lstStyle/>
        <a:p>
          <a:endParaRPr lang="en-IN"/>
        </a:p>
      </dgm:t>
    </dgm:pt>
  </dgm:ptLst>
  <dgm:cxnLst>
    <dgm:cxn modelId="{31702945-4BD7-4871-A7CE-588F93F4121F}" type="presOf" srcId="{7FF6BCC1-6FB9-4800-BF22-4080810AB99D}" destId="{210DD515-9C17-42C5-8CEA-2563D5372951}" srcOrd="0" destOrd="0" presId="urn:microsoft.com/office/officeart/2005/8/layout/list1"/>
    <dgm:cxn modelId="{AFE2737F-C534-4DE9-AA0B-72D45B4C75F2}" type="presOf" srcId="{B1C26280-6297-47E3-A0AC-878C8401E322}" destId="{210DD515-9C17-42C5-8CEA-2563D5372951}" srcOrd="0" destOrd="1" presId="urn:microsoft.com/office/officeart/2005/8/layout/list1"/>
    <dgm:cxn modelId="{C652B8FC-5CAC-4EE0-8E25-4BC49306BC82}" type="presOf" srcId="{F7CDF538-9E98-4BCB-86CB-8A2C6E0D776A}" destId="{8665E2B7-AEA2-4688-ADC0-EA5051E343C7}" srcOrd="1" destOrd="0" presId="urn:microsoft.com/office/officeart/2005/8/layout/list1"/>
    <dgm:cxn modelId="{59256E0E-8F1F-44B8-9A0C-07B868E7DF15}" srcId="{6A20D465-AA5B-4712-8188-D7B0D61E97BF}" destId="{5F298FBD-504F-4B81-8A62-2EB4B199D75C}" srcOrd="1" destOrd="0" parTransId="{CCBE1DC4-FE85-4D72-8AF4-3093A839542B}" sibTransId="{0C5987B6-2678-4E5D-B06F-9C83C5AF22B7}"/>
    <dgm:cxn modelId="{CDC7E69C-8329-4501-9DF9-5BDB446826EA}" srcId="{1C860C38-F81B-46FD-96ED-E087EAF7B365}" destId="{6A20D465-AA5B-4712-8188-D7B0D61E97BF}" srcOrd="0" destOrd="0" parTransId="{68B0E843-E144-4E35-8D09-89A547F8119C}" sibTransId="{383FA842-8F38-488B-8499-35947E5BEB7D}"/>
    <dgm:cxn modelId="{DE1FB487-4481-4E28-BD02-69A125073E05}" type="presOf" srcId="{1C860C38-F81B-46FD-96ED-E087EAF7B365}" destId="{686D1C84-182B-4356-983B-797358C60EEA}" srcOrd="0" destOrd="0" presId="urn:microsoft.com/office/officeart/2005/8/layout/list1"/>
    <dgm:cxn modelId="{0FCDB311-22EE-41C8-97CE-CCD5540C3A62}" srcId="{F7CDF538-9E98-4BCB-86CB-8A2C6E0D776A}" destId="{B1C26280-6297-47E3-A0AC-878C8401E322}" srcOrd="1" destOrd="0" parTransId="{B1E3FA08-DB0B-4503-9AA7-71C867B0E659}" sibTransId="{2DAA99A6-1AE0-4296-B98F-E926865FE164}"/>
    <dgm:cxn modelId="{905479AB-2FEF-4310-9F46-662A0CAC80B0}" srcId="{1C860C38-F81B-46FD-96ED-E087EAF7B365}" destId="{F7CDF538-9E98-4BCB-86CB-8A2C6E0D776A}" srcOrd="1" destOrd="0" parTransId="{30607DEF-D592-44C5-AF51-5FD596CF3111}" sibTransId="{11D60BCE-ECF7-4D97-A866-E793BC8A2CD7}"/>
    <dgm:cxn modelId="{04A7DA4C-0279-4543-9E99-8F7749A26264}" type="presOf" srcId="{86920492-B52C-4CAE-88D3-068BF1CEC3A2}" destId="{210DD515-9C17-42C5-8CEA-2563D5372951}" srcOrd="0" destOrd="2" presId="urn:microsoft.com/office/officeart/2005/8/layout/list1"/>
    <dgm:cxn modelId="{AB700630-E90D-4837-A215-4840A5F8141E}" type="presOf" srcId="{6A20D465-AA5B-4712-8188-D7B0D61E97BF}" destId="{6A23DB22-8E86-4118-8E5B-14FF006B45DC}" srcOrd="1" destOrd="0" presId="urn:microsoft.com/office/officeart/2005/8/layout/list1"/>
    <dgm:cxn modelId="{C1318558-BCB5-48F4-AEC9-D0611864E122}" type="presOf" srcId="{F7CDF538-9E98-4BCB-86CB-8A2C6E0D776A}" destId="{EE167983-B276-4FE4-8DB8-8FB32EA3AE7A}" srcOrd="0" destOrd="0" presId="urn:microsoft.com/office/officeart/2005/8/layout/list1"/>
    <dgm:cxn modelId="{EB204846-BC2C-4423-8B27-46D1D379C6EC}" srcId="{6A20D465-AA5B-4712-8188-D7B0D61E97BF}" destId="{7647A33F-F5A0-47C9-8ED2-FE3973EB42A0}" srcOrd="0" destOrd="0" parTransId="{F02A1637-8ABD-4D7B-BE8C-7A6E0487B30E}" sibTransId="{692834D4-AA08-4238-A4BB-F9308F34A0A8}"/>
    <dgm:cxn modelId="{5C2E14BC-5245-4987-B492-68F4BD7E53B4}" srcId="{6A20D465-AA5B-4712-8188-D7B0D61E97BF}" destId="{F8D86222-D888-41FF-A1D3-264C18E11741}" srcOrd="2" destOrd="0" parTransId="{3592CCB8-DCD1-4E44-91AC-B46E3ACE8C3F}" sibTransId="{C95D1D6E-BECE-4A3F-8F95-668A0F8FE3EC}"/>
    <dgm:cxn modelId="{A143550C-B66C-4712-BF64-0629B7F06FEB}" type="presOf" srcId="{F8D86222-D888-41FF-A1D3-264C18E11741}" destId="{B002DCF2-CCDE-443A-9FC9-BFB79BEE5267}" srcOrd="0" destOrd="2" presId="urn:microsoft.com/office/officeart/2005/8/layout/list1"/>
    <dgm:cxn modelId="{6E870199-AEAA-4802-B89A-38AC6726EB43}" type="presOf" srcId="{5F298FBD-504F-4B81-8A62-2EB4B199D75C}" destId="{B002DCF2-CCDE-443A-9FC9-BFB79BEE5267}" srcOrd="0" destOrd="1" presId="urn:microsoft.com/office/officeart/2005/8/layout/list1"/>
    <dgm:cxn modelId="{E1EA2515-860F-474C-AF97-1D53DC6633E9}" type="presOf" srcId="{7647A33F-F5A0-47C9-8ED2-FE3973EB42A0}" destId="{B002DCF2-CCDE-443A-9FC9-BFB79BEE5267}" srcOrd="0" destOrd="0" presId="urn:microsoft.com/office/officeart/2005/8/layout/list1"/>
    <dgm:cxn modelId="{288149CA-B58D-48CD-9861-2634FACA95AB}" srcId="{F7CDF538-9E98-4BCB-86CB-8A2C6E0D776A}" destId="{86920492-B52C-4CAE-88D3-068BF1CEC3A2}" srcOrd="2" destOrd="0" parTransId="{0CBCC425-02BC-4501-813A-054C16179D7C}" sibTransId="{95E00716-B6C7-4987-BB7C-14E6BFC8F30C}"/>
    <dgm:cxn modelId="{B88A5AC1-65F9-4FCF-AEF9-F7FAC8122926}" srcId="{F7CDF538-9E98-4BCB-86CB-8A2C6E0D776A}" destId="{7FF6BCC1-6FB9-4800-BF22-4080810AB99D}" srcOrd="0" destOrd="0" parTransId="{C5D6AD5B-D4D8-4FD7-B767-165505440A33}" sibTransId="{1BB0335A-8BAF-43F0-91B7-B9BE08565DC1}"/>
    <dgm:cxn modelId="{DDC1A7A6-FFFE-43D6-A404-C7DE44A25E48}" type="presOf" srcId="{6A20D465-AA5B-4712-8188-D7B0D61E97BF}" destId="{91E7B49A-28E1-4177-93E8-9D594689BF5C}" srcOrd="0" destOrd="0" presId="urn:microsoft.com/office/officeart/2005/8/layout/list1"/>
    <dgm:cxn modelId="{8CBAE22A-3238-4A62-9266-825C898A5F25}" type="presParOf" srcId="{686D1C84-182B-4356-983B-797358C60EEA}" destId="{91658687-967B-443D-BC45-4ED9EE1F38D3}" srcOrd="0" destOrd="0" presId="urn:microsoft.com/office/officeart/2005/8/layout/list1"/>
    <dgm:cxn modelId="{0D881C9B-D954-49C2-91F8-1291102669E7}" type="presParOf" srcId="{91658687-967B-443D-BC45-4ED9EE1F38D3}" destId="{91E7B49A-28E1-4177-93E8-9D594689BF5C}" srcOrd="0" destOrd="0" presId="urn:microsoft.com/office/officeart/2005/8/layout/list1"/>
    <dgm:cxn modelId="{3E2C6406-DB3E-4AB6-9EEE-2B4D8DDD952E}" type="presParOf" srcId="{91658687-967B-443D-BC45-4ED9EE1F38D3}" destId="{6A23DB22-8E86-4118-8E5B-14FF006B45DC}" srcOrd="1" destOrd="0" presId="urn:microsoft.com/office/officeart/2005/8/layout/list1"/>
    <dgm:cxn modelId="{B611069F-9725-4D95-8DD4-2C45569553C3}" type="presParOf" srcId="{686D1C84-182B-4356-983B-797358C60EEA}" destId="{2CF3AB97-A172-4519-B0E4-ABD28A2F7571}" srcOrd="1" destOrd="0" presId="urn:microsoft.com/office/officeart/2005/8/layout/list1"/>
    <dgm:cxn modelId="{71059A5D-6E6D-4044-8C82-FB71A67D75BC}" type="presParOf" srcId="{686D1C84-182B-4356-983B-797358C60EEA}" destId="{B002DCF2-CCDE-443A-9FC9-BFB79BEE5267}" srcOrd="2" destOrd="0" presId="urn:microsoft.com/office/officeart/2005/8/layout/list1"/>
    <dgm:cxn modelId="{E3A3E43C-7694-476B-833B-8879BFEAD055}" type="presParOf" srcId="{686D1C84-182B-4356-983B-797358C60EEA}" destId="{2B503A48-38B4-41F9-8D57-9F3D4A3A4D59}" srcOrd="3" destOrd="0" presId="urn:microsoft.com/office/officeart/2005/8/layout/list1"/>
    <dgm:cxn modelId="{BB5910E7-7720-4709-B761-3CD161594990}" type="presParOf" srcId="{686D1C84-182B-4356-983B-797358C60EEA}" destId="{2F3A0781-54AF-401D-9DD4-34A4BC465FDE}" srcOrd="4" destOrd="0" presId="urn:microsoft.com/office/officeart/2005/8/layout/list1"/>
    <dgm:cxn modelId="{53FD47BB-B037-4797-9A22-F044BF79B27D}" type="presParOf" srcId="{2F3A0781-54AF-401D-9DD4-34A4BC465FDE}" destId="{EE167983-B276-4FE4-8DB8-8FB32EA3AE7A}" srcOrd="0" destOrd="0" presId="urn:microsoft.com/office/officeart/2005/8/layout/list1"/>
    <dgm:cxn modelId="{A0416E92-705F-4548-9A21-07B488D89ACC}" type="presParOf" srcId="{2F3A0781-54AF-401D-9DD4-34A4BC465FDE}" destId="{8665E2B7-AEA2-4688-ADC0-EA5051E343C7}" srcOrd="1" destOrd="0" presId="urn:microsoft.com/office/officeart/2005/8/layout/list1"/>
    <dgm:cxn modelId="{7E901618-E827-47B7-AF78-FBF7D771B95E}" type="presParOf" srcId="{686D1C84-182B-4356-983B-797358C60EEA}" destId="{DBD8EECE-0A93-4007-97A6-B580464CCEBB}" srcOrd="5" destOrd="0" presId="urn:microsoft.com/office/officeart/2005/8/layout/list1"/>
    <dgm:cxn modelId="{44193ADD-0E1E-4C42-A95C-9D7E9996D4F9}" type="presParOf" srcId="{686D1C84-182B-4356-983B-797358C60EEA}" destId="{210DD515-9C17-42C5-8CEA-2563D537295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94D815-2774-4DC0-A23A-E9ECEBDB40F9}"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n-IN"/>
        </a:p>
      </dgm:t>
    </dgm:pt>
    <dgm:pt modelId="{E4B53E3F-9830-4C9A-998D-D2E705C760DB}">
      <dgm:prSet custT="1"/>
      <dgm:spPr/>
      <dgm:t>
        <a:bodyPr/>
        <a:lstStyle/>
        <a:p>
          <a:pPr algn="l" rtl="0"/>
          <a:r>
            <a:rPr lang="en-IN" sz="3200" b="1" dirty="0" smtClean="0">
              <a:solidFill>
                <a:srgbClr val="1B3F5F"/>
              </a:solidFill>
            </a:rPr>
            <a:t>Computer Vision</a:t>
          </a:r>
          <a:endParaRPr lang="en-IN" sz="3200" b="1" dirty="0">
            <a:solidFill>
              <a:srgbClr val="1B3F5F"/>
            </a:solidFill>
          </a:endParaRPr>
        </a:p>
      </dgm:t>
    </dgm:pt>
    <dgm:pt modelId="{6F729FFF-DE68-4174-8EDA-A5937A3CFB1E}" type="parTrans" cxnId="{7E3663E0-6D05-4154-A70B-27840850CD4B}">
      <dgm:prSet/>
      <dgm:spPr/>
      <dgm:t>
        <a:bodyPr/>
        <a:lstStyle/>
        <a:p>
          <a:pPr algn="l"/>
          <a:endParaRPr lang="en-IN" sz="1600"/>
        </a:p>
      </dgm:t>
    </dgm:pt>
    <dgm:pt modelId="{244A3711-3BA2-4B37-9D33-42DC20903177}" type="sibTrans" cxnId="{7E3663E0-6D05-4154-A70B-27840850CD4B}">
      <dgm:prSet/>
      <dgm:spPr/>
      <dgm:t>
        <a:bodyPr/>
        <a:lstStyle/>
        <a:p>
          <a:pPr algn="l"/>
          <a:endParaRPr lang="en-IN" sz="1600"/>
        </a:p>
      </dgm:t>
    </dgm:pt>
    <dgm:pt modelId="{30F826FC-43C2-447A-9F7B-CE94AEBF8810}">
      <dgm:prSet custT="1"/>
      <dgm:spPr/>
      <dgm:t>
        <a:bodyPr/>
        <a:lstStyle/>
        <a:p>
          <a:pPr algn="l" rtl="0"/>
          <a:r>
            <a:rPr lang="en-IN" sz="1600" b="1" i="0" dirty="0" smtClean="0"/>
            <a:t>Deep Learning </a:t>
          </a:r>
          <a:r>
            <a:rPr lang="en-IN" sz="1600" b="0" i="0" dirty="0" smtClean="0"/>
            <a:t>based techniques </a:t>
          </a:r>
          <a:r>
            <a:rPr lang="en-IN" sz="1600" b="1" i="0" dirty="0" smtClean="0"/>
            <a:t>Convolution Neural Network (CNN)</a:t>
          </a:r>
          <a:endParaRPr lang="en-IN" sz="1600" dirty="0"/>
        </a:p>
      </dgm:t>
    </dgm:pt>
    <dgm:pt modelId="{888AA988-FD56-4985-83CE-95A6E8521EF2}" type="parTrans" cxnId="{98FF36E1-EF21-42C7-AD16-FCA1068B9BAD}">
      <dgm:prSet/>
      <dgm:spPr/>
      <dgm:t>
        <a:bodyPr/>
        <a:lstStyle/>
        <a:p>
          <a:pPr algn="l"/>
          <a:endParaRPr lang="en-IN" sz="1600"/>
        </a:p>
      </dgm:t>
    </dgm:pt>
    <dgm:pt modelId="{0AC999F9-C17F-482C-BD88-B24F6177F6E7}" type="sibTrans" cxnId="{98FF36E1-EF21-42C7-AD16-FCA1068B9BAD}">
      <dgm:prSet/>
      <dgm:spPr/>
      <dgm:t>
        <a:bodyPr/>
        <a:lstStyle/>
        <a:p>
          <a:pPr algn="l"/>
          <a:endParaRPr lang="en-IN" sz="1600"/>
        </a:p>
      </dgm:t>
    </dgm:pt>
    <dgm:pt modelId="{9641F9A6-28DE-41FF-919B-45902BFA3B1F}">
      <dgm:prSet custT="1"/>
      <dgm:spPr/>
      <dgm:t>
        <a:bodyPr/>
        <a:lstStyle/>
        <a:p>
          <a:pPr algn="l" rtl="0"/>
          <a:r>
            <a:rPr lang="en-IN" sz="1600" b="0" i="0" dirty="0" smtClean="0"/>
            <a:t> Popular Python based tools Keras on top of </a:t>
          </a:r>
          <a:r>
            <a:rPr lang="en-IN" sz="1600" b="1" i="0" dirty="0" err="1" smtClean="0"/>
            <a:t>Theano</a:t>
          </a:r>
          <a:r>
            <a:rPr lang="en-IN" sz="1600" b="0" i="0" dirty="0" smtClean="0"/>
            <a:t> &amp; </a:t>
          </a:r>
          <a:r>
            <a:rPr lang="en-IN" sz="1600" b="1" i="0" dirty="0" err="1" smtClean="0"/>
            <a:t>TensorFlow</a:t>
          </a:r>
          <a:r>
            <a:rPr lang="en-IN" sz="1600" b="0" i="0" dirty="0" smtClean="0"/>
            <a:t>, </a:t>
          </a:r>
          <a:r>
            <a:rPr lang="en-IN" sz="1600" b="1" i="0" dirty="0" err="1" smtClean="0"/>
            <a:t>OpenCV</a:t>
          </a:r>
          <a:r>
            <a:rPr lang="en-IN" sz="1600" b="0" i="0" dirty="0" smtClean="0"/>
            <a:t> </a:t>
          </a:r>
          <a:endParaRPr lang="en-IN" sz="1600" dirty="0"/>
        </a:p>
      </dgm:t>
    </dgm:pt>
    <dgm:pt modelId="{52B6C347-2E77-489F-BA66-0EB4232A9612}" type="parTrans" cxnId="{6B04246C-55F0-4B93-A1BD-436A38AA8226}">
      <dgm:prSet/>
      <dgm:spPr/>
      <dgm:t>
        <a:bodyPr/>
        <a:lstStyle/>
        <a:p>
          <a:pPr algn="l"/>
          <a:endParaRPr lang="en-IN" sz="1600"/>
        </a:p>
      </dgm:t>
    </dgm:pt>
    <dgm:pt modelId="{836E2327-2E22-4544-B060-2681E530DC60}" type="sibTrans" cxnId="{6B04246C-55F0-4B93-A1BD-436A38AA8226}">
      <dgm:prSet/>
      <dgm:spPr/>
      <dgm:t>
        <a:bodyPr/>
        <a:lstStyle/>
        <a:p>
          <a:pPr algn="l"/>
          <a:endParaRPr lang="en-IN" sz="1600"/>
        </a:p>
      </dgm:t>
    </dgm:pt>
    <dgm:pt modelId="{387D2464-4E7D-468E-9A77-4B5D9C10D931}">
      <dgm:prSet custT="1"/>
      <dgm:spPr/>
      <dgm:t>
        <a:bodyPr/>
        <a:lstStyle/>
        <a:p>
          <a:pPr algn="l" rtl="0"/>
          <a:r>
            <a:rPr lang="en-IN" sz="1600" b="0" i="0" dirty="0" smtClean="0"/>
            <a:t>Microsoft’s </a:t>
          </a:r>
          <a:r>
            <a:rPr lang="en-IN" sz="1600" b="1" i="0" dirty="0" smtClean="0"/>
            <a:t>Azure</a:t>
          </a:r>
          <a:r>
            <a:rPr lang="en-IN" sz="1600" b="0" i="0" dirty="0" smtClean="0"/>
            <a:t> Machine Learning APIs and </a:t>
          </a:r>
          <a:r>
            <a:rPr lang="en-IN" sz="1600" b="1" i="0" dirty="0" smtClean="0"/>
            <a:t>IBM </a:t>
          </a:r>
          <a:r>
            <a:rPr lang="en-IN" sz="1600" b="1" i="0" dirty="0" err="1" smtClean="0"/>
            <a:t>Bluemix</a:t>
          </a:r>
          <a:r>
            <a:rPr lang="en-IN" sz="1600" b="1" i="0" dirty="0" smtClean="0"/>
            <a:t>-Watson</a:t>
          </a:r>
          <a:r>
            <a:rPr lang="en-IN" sz="1600" b="0" i="0" dirty="0" smtClean="0"/>
            <a:t> APIs</a:t>
          </a:r>
          <a:endParaRPr lang="en-IN" sz="1600" dirty="0"/>
        </a:p>
      </dgm:t>
    </dgm:pt>
    <dgm:pt modelId="{A37FE794-15E6-429B-AB13-D3DA5A87E671}" type="parTrans" cxnId="{F76A1553-A579-4DE4-BD97-331C48E97BFB}">
      <dgm:prSet/>
      <dgm:spPr/>
      <dgm:t>
        <a:bodyPr/>
        <a:lstStyle/>
        <a:p>
          <a:pPr algn="l"/>
          <a:endParaRPr lang="en-IN" sz="1600"/>
        </a:p>
      </dgm:t>
    </dgm:pt>
    <dgm:pt modelId="{BF459A2E-8D85-4B08-AA50-94669A3EDFFA}" type="sibTrans" cxnId="{F76A1553-A579-4DE4-BD97-331C48E97BFB}">
      <dgm:prSet/>
      <dgm:spPr/>
      <dgm:t>
        <a:bodyPr/>
        <a:lstStyle/>
        <a:p>
          <a:pPr algn="l"/>
          <a:endParaRPr lang="en-IN" sz="1600"/>
        </a:p>
      </dgm:t>
    </dgm:pt>
    <dgm:pt modelId="{575B15B8-FA89-4648-8CC6-3BD5ABC8B698}" type="pres">
      <dgm:prSet presAssocID="{4A94D815-2774-4DC0-A23A-E9ECEBDB40F9}" presName="linear" presStyleCnt="0">
        <dgm:presLayoutVars>
          <dgm:dir/>
          <dgm:resizeHandles val="exact"/>
        </dgm:presLayoutVars>
      </dgm:prSet>
      <dgm:spPr/>
      <dgm:t>
        <a:bodyPr/>
        <a:lstStyle/>
        <a:p>
          <a:endParaRPr lang="en-IN"/>
        </a:p>
      </dgm:t>
    </dgm:pt>
    <dgm:pt modelId="{859B85AC-71D6-43B0-9A7B-E206EF80BDDA}" type="pres">
      <dgm:prSet presAssocID="{E4B53E3F-9830-4C9A-998D-D2E705C760DB}" presName="comp" presStyleCnt="0"/>
      <dgm:spPr/>
    </dgm:pt>
    <dgm:pt modelId="{B7656DEF-7A36-404E-A088-C196DB09B10F}" type="pres">
      <dgm:prSet presAssocID="{E4B53E3F-9830-4C9A-998D-D2E705C760DB}" presName="box" presStyleLbl="node1" presStyleIdx="0" presStyleCnt="1"/>
      <dgm:spPr/>
      <dgm:t>
        <a:bodyPr/>
        <a:lstStyle/>
        <a:p>
          <a:endParaRPr lang="en-IN"/>
        </a:p>
      </dgm:t>
    </dgm:pt>
    <dgm:pt modelId="{9F5C5159-6F59-4200-A75C-909CAB52B467}" type="pres">
      <dgm:prSet presAssocID="{E4B53E3F-9830-4C9A-998D-D2E705C760DB}" presName="img" presStyleLbl="fgImgPlace1" presStyleIdx="0" presStyleCnt="1"/>
      <dgm:spPr>
        <a:blipFill rotWithShape="1">
          <a:blip xmlns:r="http://schemas.openxmlformats.org/officeDocument/2006/relationships" r:embed="rId1"/>
          <a:stretch>
            <a:fillRect/>
          </a:stretch>
        </a:blipFill>
      </dgm:spPr>
    </dgm:pt>
    <dgm:pt modelId="{23FD1272-72FA-4CB8-8443-98367C1D4C6A}" type="pres">
      <dgm:prSet presAssocID="{E4B53E3F-9830-4C9A-998D-D2E705C760DB}" presName="text" presStyleLbl="node1" presStyleIdx="0" presStyleCnt="1">
        <dgm:presLayoutVars>
          <dgm:bulletEnabled val="1"/>
        </dgm:presLayoutVars>
      </dgm:prSet>
      <dgm:spPr/>
      <dgm:t>
        <a:bodyPr/>
        <a:lstStyle/>
        <a:p>
          <a:endParaRPr lang="en-IN"/>
        </a:p>
      </dgm:t>
    </dgm:pt>
  </dgm:ptLst>
  <dgm:cxnLst>
    <dgm:cxn modelId="{7E3663E0-6D05-4154-A70B-27840850CD4B}" srcId="{4A94D815-2774-4DC0-A23A-E9ECEBDB40F9}" destId="{E4B53E3F-9830-4C9A-998D-D2E705C760DB}" srcOrd="0" destOrd="0" parTransId="{6F729FFF-DE68-4174-8EDA-A5937A3CFB1E}" sibTransId="{244A3711-3BA2-4B37-9D33-42DC20903177}"/>
    <dgm:cxn modelId="{98FF36E1-EF21-42C7-AD16-FCA1068B9BAD}" srcId="{E4B53E3F-9830-4C9A-998D-D2E705C760DB}" destId="{30F826FC-43C2-447A-9F7B-CE94AEBF8810}" srcOrd="0" destOrd="0" parTransId="{888AA988-FD56-4985-83CE-95A6E8521EF2}" sibTransId="{0AC999F9-C17F-482C-BD88-B24F6177F6E7}"/>
    <dgm:cxn modelId="{74644EF2-DB17-4CE4-941F-D1A98BB01CF7}" type="presOf" srcId="{E4B53E3F-9830-4C9A-998D-D2E705C760DB}" destId="{23FD1272-72FA-4CB8-8443-98367C1D4C6A}" srcOrd="1" destOrd="0" presId="urn:microsoft.com/office/officeart/2005/8/layout/vList4"/>
    <dgm:cxn modelId="{FD347AE5-1322-41F6-A91B-2BB81CE4E49A}" type="presOf" srcId="{9641F9A6-28DE-41FF-919B-45902BFA3B1F}" destId="{23FD1272-72FA-4CB8-8443-98367C1D4C6A}" srcOrd="1" destOrd="2" presId="urn:microsoft.com/office/officeart/2005/8/layout/vList4"/>
    <dgm:cxn modelId="{AF5CAD22-0DA1-45A1-8DF6-3245FAD8BEB2}" type="presOf" srcId="{30F826FC-43C2-447A-9F7B-CE94AEBF8810}" destId="{B7656DEF-7A36-404E-A088-C196DB09B10F}" srcOrd="0" destOrd="1" presId="urn:microsoft.com/office/officeart/2005/8/layout/vList4"/>
    <dgm:cxn modelId="{7F790AB5-2595-4F31-9D6C-E191316BA807}" type="presOf" srcId="{387D2464-4E7D-468E-9A77-4B5D9C10D931}" destId="{B7656DEF-7A36-404E-A088-C196DB09B10F}" srcOrd="0" destOrd="3" presId="urn:microsoft.com/office/officeart/2005/8/layout/vList4"/>
    <dgm:cxn modelId="{21CD798C-2B51-4134-A565-53AEECFAC57F}" type="presOf" srcId="{E4B53E3F-9830-4C9A-998D-D2E705C760DB}" destId="{B7656DEF-7A36-404E-A088-C196DB09B10F}" srcOrd="0" destOrd="0" presId="urn:microsoft.com/office/officeart/2005/8/layout/vList4"/>
    <dgm:cxn modelId="{ECD7AE47-F27B-4EAE-A8C7-D5C146388B9B}" type="presOf" srcId="{30F826FC-43C2-447A-9F7B-CE94AEBF8810}" destId="{23FD1272-72FA-4CB8-8443-98367C1D4C6A}" srcOrd="1" destOrd="1" presId="urn:microsoft.com/office/officeart/2005/8/layout/vList4"/>
    <dgm:cxn modelId="{AD1FBDEC-6C48-41A7-8356-983F49A71E14}" type="presOf" srcId="{387D2464-4E7D-468E-9A77-4B5D9C10D931}" destId="{23FD1272-72FA-4CB8-8443-98367C1D4C6A}" srcOrd="1" destOrd="3" presId="urn:microsoft.com/office/officeart/2005/8/layout/vList4"/>
    <dgm:cxn modelId="{6B04246C-55F0-4B93-A1BD-436A38AA8226}" srcId="{E4B53E3F-9830-4C9A-998D-D2E705C760DB}" destId="{9641F9A6-28DE-41FF-919B-45902BFA3B1F}" srcOrd="1" destOrd="0" parTransId="{52B6C347-2E77-489F-BA66-0EB4232A9612}" sibTransId="{836E2327-2E22-4544-B060-2681E530DC60}"/>
    <dgm:cxn modelId="{06ECEBA6-035A-4D70-8888-6EF90BDA4F24}" type="presOf" srcId="{9641F9A6-28DE-41FF-919B-45902BFA3B1F}" destId="{B7656DEF-7A36-404E-A088-C196DB09B10F}" srcOrd="0" destOrd="2" presId="urn:microsoft.com/office/officeart/2005/8/layout/vList4"/>
    <dgm:cxn modelId="{91277358-3789-4063-8568-A9B7DF4EE44A}" type="presOf" srcId="{4A94D815-2774-4DC0-A23A-E9ECEBDB40F9}" destId="{575B15B8-FA89-4648-8CC6-3BD5ABC8B698}" srcOrd="0" destOrd="0" presId="urn:microsoft.com/office/officeart/2005/8/layout/vList4"/>
    <dgm:cxn modelId="{F76A1553-A579-4DE4-BD97-331C48E97BFB}" srcId="{E4B53E3F-9830-4C9A-998D-D2E705C760DB}" destId="{387D2464-4E7D-468E-9A77-4B5D9C10D931}" srcOrd="2" destOrd="0" parTransId="{A37FE794-15E6-429B-AB13-D3DA5A87E671}" sibTransId="{BF459A2E-8D85-4B08-AA50-94669A3EDFFA}"/>
    <dgm:cxn modelId="{DE6BA84C-CE9C-4529-8E14-6D182561C8AF}" type="presParOf" srcId="{575B15B8-FA89-4648-8CC6-3BD5ABC8B698}" destId="{859B85AC-71D6-43B0-9A7B-E206EF80BDDA}" srcOrd="0" destOrd="0" presId="urn:microsoft.com/office/officeart/2005/8/layout/vList4"/>
    <dgm:cxn modelId="{2D450AC9-31AA-4AEF-B48C-6C5827CE9DE3}" type="presParOf" srcId="{859B85AC-71D6-43B0-9A7B-E206EF80BDDA}" destId="{B7656DEF-7A36-404E-A088-C196DB09B10F}" srcOrd="0" destOrd="0" presId="urn:microsoft.com/office/officeart/2005/8/layout/vList4"/>
    <dgm:cxn modelId="{58AEB822-04D6-4EA5-8DFD-9DE9FC328CC6}" type="presParOf" srcId="{859B85AC-71D6-43B0-9A7B-E206EF80BDDA}" destId="{9F5C5159-6F59-4200-A75C-909CAB52B467}" srcOrd="1" destOrd="0" presId="urn:microsoft.com/office/officeart/2005/8/layout/vList4"/>
    <dgm:cxn modelId="{5B9DE77B-8FA0-4218-A19E-9B8610288DAD}" type="presParOf" srcId="{859B85AC-71D6-43B0-9A7B-E206EF80BDDA}" destId="{23FD1272-72FA-4CB8-8443-98367C1D4C6A}"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C860C38-F81B-46FD-96ED-E087EAF7B3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IN"/>
        </a:p>
      </dgm:t>
    </dgm:pt>
    <dgm:pt modelId="{6A20D465-AA5B-4712-8188-D7B0D61E97BF}">
      <dgm:prSet custT="1"/>
      <dgm:spPr/>
      <dgm:t>
        <a:bodyPr/>
        <a:lstStyle/>
        <a:p>
          <a:pPr rtl="0"/>
          <a:r>
            <a:rPr lang="en-IN" sz="1400" smtClean="0"/>
            <a:t>Related Customer Case Studies</a:t>
          </a:r>
          <a:endParaRPr lang="en-IN" sz="1400"/>
        </a:p>
      </dgm:t>
    </dgm:pt>
    <dgm:pt modelId="{68B0E843-E144-4E35-8D09-89A547F8119C}" type="parTrans" cxnId="{CDC7E69C-8329-4501-9DF9-5BDB446826EA}">
      <dgm:prSet/>
      <dgm:spPr/>
      <dgm:t>
        <a:bodyPr/>
        <a:lstStyle/>
        <a:p>
          <a:endParaRPr lang="en-IN" sz="2000"/>
        </a:p>
      </dgm:t>
    </dgm:pt>
    <dgm:pt modelId="{383FA842-8F38-488B-8499-35947E5BEB7D}" type="sibTrans" cxnId="{CDC7E69C-8329-4501-9DF9-5BDB446826EA}">
      <dgm:prSet/>
      <dgm:spPr/>
      <dgm:t>
        <a:bodyPr/>
        <a:lstStyle/>
        <a:p>
          <a:endParaRPr lang="en-IN" sz="2000"/>
        </a:p>
      </dgm:t>
    </dgm:pt>
    <dgm:pt modelId="{7647A33F-F5A0-47C9-8ED2-FE3973EB42A0}">
      <dgm:prSet custT="1"/>
      <dgm:spPr/>
      <dgm:t>
        <a:bodyPr/>
        <a:lstStyle/>
        <a:p>
          <a:pPr rtl="0"/>
          <a:r>
            <a:rPr lang="en-IN" sz="1400" b="0" i="0" dirty="0" smtClean="0"/>
            <a:t>Authentication through Face Recognition</a:t>
          </a:r>
          <a:endParaRPr lang="en-IN" sz="1400" dirty="0"/>
        </a:p>
      </dgm:t>
    </dgm:pt>
    <dgm:pt modelId="{F02A1637-8ABD-4D7B-BE8C-7A6E0487B30E}" type="parTrans" cxnId="{EB204846-BC2C-4423-8B27-46D1D379C6EC}">
      <dgm:prSet/>
      <dgm:spPr/>
      <dgm:t>
        <a:bodyPr/>
        <a:lstStyle/>
        <a:p>
          <a:endParaRPr lang="en-IN" sz="2000"/>
        </a:p>
      </dgm:t>
    </dgm:pt>
    <dgm:pt modelId="{692834D4-AA08-4238-A4BB-F9308F34A0A8}" type="sibTrans" cxnId="{EB204846-BC2C-4423-8B27-46D1D379C6EC}">
      <dgm:prSet/>
      <dgm:spPr/>
      <dgm:t>
        <a:bodyPr/>
        <a:lstStyle/>
        <a:p>
          <a:endParaRPr lang="en-IN" sz="2000"/>
        </a:p>
      </dgm:t>
    </dgm:pt>
    <dgm:pt modelId="{F7CDF538-9E98-4BCB-86CB-8A2C6E0D776A}">
      <dgm:prSet custT="1"/>
      <dgm:spPr/>
      <dgm:t>
        <a:bodyPr/>
        <a:lstStyle/>
        <a:p>
          <a:pPr rtl="0"/>
          <a:r>
            <a:rPr lang="en-IN" sz="1400" smtClean="0"/>
            <a:t>Related Solution Frameworks</a:t>
          </a:r>
          <a:endParaRPr lang="en-IN" sz="1400"/>
        </a:p>
      </dgm:t>
    </dgm:pt>
    <dgm:pt modelId="{30607DEF-D592-44C5-AF51-5FD596CF3111}" type="parTrans" cxnId="{905479AB-2FEF-4310-9F46-662A0CAC80B0}">
      <dgm:prSet/>
      <dgm:spPr/>
      <dgm:t>
        <a:bodyPr/>
        <a:lstStyle/>
        <a:p>
          <a:endParaRPr lang="en-IN" sz="2000"/>
        </a:p>
      </dgm:t>
    </dgm:pt>
    <dgm:pt modelId="{11D60BCE-ECF7-4D97-A866-E793BC8A2CD7}" type="sibTrans" cxnId="{905479AB-2FEF-4310-9F46-662A0CAC80B0}">
      <dgm:prSet/>
      <dgm:spPr/>
      <dgm:t>
        <a:bodyPr/>
        <a:lstStyle/>
        <a:p>
          <a:endParaRPr lang="en-IN" sz="2000"/>
        </a:p>
      </dgm:t>
    </dgm:pt>
    <dgm:pt modelId="{7FF6BCC1-6FB9-4800-BF22-4080810AB99D}">
      <dgm:prSet custT="1"/>
      <dgm:spPr/>
      <dgm:t>
        <a:bodyPr/>
        <a:lstStyle/>
        <a:p>
          <a:pPr rtl="0"/>
          <a:r>
            <a:rPr lang="en-IN" sz="1400" b="0" i="0" dirty="0" smtClean="0"/>
            <a:t>Information Extraction from Documents</a:t>
          </a:r>
          <a:endParaRPr lang="en-IN" sz="1400" b="0" dirty="0"/>
        </a:p>
      </dgm:t>
    </dgm:pt>
    <dgm:pt modelId="{C5D6AD5B-D4D8-4FD7-B767-165505440A33}" type="parTrans" cxnId="{B88A5AC1-65F9-4FCF-AEF9-F7FAC8122926}">
      <dgm:prSet/>
      <dgm:spPr/>
      <dgm:t>
        <a:bodyPr/>
        <a:lstStyle/>
        <a:p>
          <a:endParaRPr lang="en-IN" sz="2000"/>
        </a:p>
      </dgm:t>
    </dgm:pt>
    <dgm:pt modelId="{1BB0335A-8BAF-43F0-91B7-B9BE08565DC1}" type="sibTrans" cxnId="{B88A5AC1-65F9-4FCF-AEF9-F7FAC8122926}">
      <dgm:prSet/>
      <dgm:spPr/>
      <dgm:t>
        <a:bodyPr/>
        <a:lstStyle/>
        <a:p>
          <a:endParaRPr lang="en-IN" sz="2000"/>
        </a:p>
      </dgm:t>
    </dgm:pt>
    <dgm:pt modelId="{B1C26280-6297-47E3-A0AC-878C8401E322}">
      <dgm:prSet custT="1"/>
      <dgm:spPr/>
      <dgm:t>
        <a:bodyPr/>
        <a:lstStyle/>
        <a:p>
          <a:pPr rtl="0"/>
          <a:r>
            <a:rPr lang="en-IN" sz="1400" b="0" i="0" dirty="0" smtClean="0"/>
            <a:t>Object Identification from engineering drawing</a:t>
          </a:r>
          <a:endParaRPr lang="en-IN" sz="1400" b="0" dirty="0"/>
        </a:p>
      </dgm:t>
    </dgm:pt>
    <dgm:pt modelId="{B1E3FA08-DB0B-4503-9AA7-71C867B0E659}" type="parTrans" cxnId="{0FCDB311-22EE-41C8-97CE-CCD5540C3A62}">
      <dgm:prSet/>
      <dgm:spPr/>
      <dgm:t>
        <a:bodyPr/>
        <a:lstStyle/>
        <a:p>
          <a:endParaRPr lang="en-IN" sz="2000"/>
        </a:p>
      </dgm:t>
    </dgm:pt>
    <dgm:pt modelId="{2DAA99A6-1AE0-4296-B98F-E926865FE164}" type="sibTrans" cxnId="{0FCDB311-22EE-41C8-97CE-CCD5540C3A62}">
      <dgm:prSet/>
      <dgm:spPr/>
      <dgm:t>
        <a:bodyPr/>
        <a:lstStyle/>
        <a:p>
          <a:endParaRPr lang="en-IN" sz="2000"/>
        </a:p>
      </dgm:t>
    </dgm:pt>
    <dgm:pt modelId="{686D1C84-182B-4356-983B-797358C60EEA}" type="pres">
      <dgm:prSet presAssocID="{1C860C38-F81B-46FD-96ED-E087EAF7B365}" presName="linear" presStyleCnt="0">
        <dgm:presLayoutVars>
          <dgm:dir/>
          <dgm:animLvl val="lvl"/>
          <dgm:resizeHandles val="exact"/>
        </dgm:presLayoutVars>
      </dgm:prSet>
      <dgm:spPr/>
      <dgm:t>
        <a:bodyPr/>
        <a:lstStyle/>
        <a:p>
          <a:endParaRPr lang="en-IN"/>
        </a:p>
      </dgm:t>
    </dgm:pt>
    <dgm:pt modelId="{91658687-967B-443D-BC45-4ED9EE1F38D3}" type="pres">
      <dgm:prSet presAssocID="{6A20D465-AA5B-4712-8188-D7B0D61E97BF}" presName="parentLin" presStyleCnt="0"/>
      <dgm:spPr/>
    </dgm:pt>
    <dgm:pt modelId="{91E7B49A-28E1-4177-93E8-9D594689BF5C}" type="pres">
      <dgm:prSet presAssocID="{6A20D465-AA5B-4712-8188-D7B0D61E97BF}" presName="parentLeftMargin" presStyleLbl="node1" presStyleIdx="0" presStyleCnt="2"/>
      <dgm:spPr/>
      <dgm:t>
        <a:bodyPr/>
        <a:lstStyle/>
        <a:p>
          <a:endParaRPr lang="en-IN"/>
        </a:p>
      </dgm:t>
    </dgm:pt>
    <dgm:pt modelId="{6A23DB22-8E86-4118-8E5B-14FF006B45DC}" type="pres">
      <dgm:prSet presAssocID="{6A20D465-AA5B-4712-8188-D7B0D61E97BF}" presName="parentText" presStyleLbl="node1" presStyleIdx="0" presStyleCnt="2">
        <dgm:presLayoutVars>
          <dgm:chMax val="0"/>
          <dgm:bulletEnabled val="1"/>
        </dgm:presLayoutVars>
      </dgm:prSet>
      <dgm:spPr/>
      <dgm:t>
        <a:bodyPr/>
        <a:lstStyle/>
        <a:p>
          <a:endParaRPr lang="en-IN"/>
        </a:p>
      </dgm:t>
    </dgm:pt>
    <dgm:pt modelId="{2CF3AB97-A172-4519-B0E4-ABD28A2F7571}" type="pres">
      <dgm:prSet presAssocID="{6A20D465-AA5B-4712-8188-D7B0D61E97BF}" presName="negativeSpace" presStyleCnt="0"/>
      <dgm:spPr/>
    </dgm:pt>
    <dgm:pt modelId="{B002DCF2-CCDE-443A-9FC9-BFB79BEE5267}" type="pres">
      <dgm:prSet presAssocID="{6A20D465-AA5B-4712-8188-D7B0D61E97BF}" presName="childText" presStyleLbl="conFgAcc1" presStyleIdx="0" presStyleCnt="2">
        <dgm:presLayoutVars>
          <dgm:bulletEnabled val="1"/>
        </dgm:presLayoutVars>
      </dgm:prSet>
      <dgm:spPr/>
      <dgm:t>
        <a:bodyPr/>
        <a:lstStyle/>
        <a:p>
          <a:endParaRPr lang="en-IN"/>
        </a:p>
      </dgm:t>
    </dgm:pt>
    <dgm:pt modelId="{2B503A48-38B4-41F9-8D57-9F3D4A3A4D59}" type="pres">
      <dgm:prSet presAssocID="{383FA842-8F38-488B-8499-35947E5BEB7D}" presName="spaceBetweenRectangles" presStyleCnt="0"/>
      <dgm:spPr/>
    </dgm:pt>
    <dgm:pt modelId="{2F3A0781-54AF-401D-9DD4-34A4BC465FDE}" type="pres">
      <dgm:prSet presAssocID="{F7CDF538-9E98-4BCB-86CB-8A2C6E0D776A}" presName="parentLin" presStyleCnt="0"/>
      <dgm:spPr/>
    </dgm:pt>
    <dgm:pt modelId="{EE167983-B276-4FE4-8DB8-8FB32EA3AE7A}" type="pres">
      <dgm:prSet presAssocID="{F7CDF538-9E98-4BCB-86CB-8A2C6E0D776A}" presName="parentLeftMargin" presStyleLbl="node1" presStyleIdx="0" presStyleCnt="2"/>
      <dgm:spPr/>
      <dgm:t>
        <a:bodyPr/>
        <a:lstStyle/>
        <a:p>
          <a:endParaRPr lang="en-IN"/>
        </a:p>
      </dgm:t>
    </dgm:pt>
    <dgm:pt modelId="{8665E2B7-AEA2-4688-ADC0-EA5051E343C7}" type="pres">
      <dgm:prSet presAssocID="{F7CDF538-9E98-4BCB-86CB-8A2C6E0D776A}" presName="parentText" presStyleLbl="node1" presStyleIdx="1" presStyleCnt="2">
        <dgm:presLayoutVars>
          <dgm:chMax val="0"/>
          <dgm:bulletEnabled val="1"/>
        </dgm:presLayoutVars>
      </dgm:prSet>
      <dgm:spPr/>
      <dgm:t>
        <a:bodyPr/>
        <a:lstStyle/>
        <a:p>
          <a:endParaRPr lang="en-IN"/>
        </a:p>
      </dgm:t>
    </dgm:pt>
    <dgm:pt modelId="{DBD8EECE-0A93-4007-97A6-B580464CCEBB}" type="pres">
      <dgm:prSet presAssocID="{F7CDF538-9E98-4BCB-86CB-8A2C6E0D776A}" presName="negativeSpace" presStyleCnt="0"/>
      <dgm:spPr/>
    </dgm:pt>
    <dgm:pt modelId="{210DD515-9C17-42C5-8CEA-2563D5372951}" type="pres">
      <dgm:prSet presAssocID="{F7CDF538-9E98-4BCB-86CB-8A2C6E0D776A}" presName="childText" presStyleLbl="conFgAcc1" presStyleIdx="1" presStyleCnt="2">
        <dgm:presLayoutVars>
          <dgm:bulletEnabled val="1"/>
        </dgm:presLayoutVars>
      </dgm:prSet>
      <dgm:spPr/>
      <dgm:t>
        <a:bodyPr/>
        <a:lstStyle/>
        <a:p>
          <a:endParaRPr lang="en-IN"/>
        </a:p>
      </dgm:t>
    </dgm:pt>
  </dgm:ptLst>
  <dgm:cxnLst>
    <dgm:cxn modelId="{8AA0E854-E1F9-4974-8827-E23883C01BFC}" type="presOf" srcId="{6A20D465-AA5B-4712-8188-D7B0D61E97BF}" destId="{6A23DB22-8E86-4118-8E5B-14FF006B45DC}" srcOrd="1" destOrd="0" presId="urn:microsoft.com/office/officeart/2005/8/layout/list1"/>
    <dgm:cxn modelId="{B88A5AC1-65F9-4FCF-AEF9-F7FAC8122926}" srcId="{F7CDF538-9E98-4BCB-86CB-8A2C6E0D776A}" destId="{7FF6BCC1-6FB9-4800-BF22-4080810AB99D}" srcOrd="0" destOrd="0" parTransId="{C5D6AD5B-D4D8-4FD7-B767-165505440A33}" sibTransId="{1BB0335A-8BAF-43F0-91B7-B9BE08565DC1}"/>
    <dgm:cxn modelId="{7FC11618-102B-4A50-A82E-C6844D1B2795}" type="presOf" srcId="{7647A33F-F5A0-47C9-8ED2-FE3973EB42A0}" destId="{B002DCF2-CCDE-443A-9FC9-BFB79BEE5267}" srcOrd="0" destOrd="0" presId="urn:microsoft.com/office/officeart/2005/8/layout/list1"/>
    <dgm:cxn modelId="{62DDC123-E9D1-49DF-914E-A7A0553E27DC}" type="presOf" srcId="{6A20D465-AA5B-4712-8188-D7B0D61E97BF}" destId="{91E7B49A-28E1-4177-93E8-9D594689BF5C}" srcOrd="0" destOrd="0" presId="urn:microsoft.com/office/officeart/2005/8/layout/list1"/>
    <dgm:cxn modelId="{51A874FA-B48D-41AB-A70B-58CA6F6128DD}" type="presOf" srcId="{1C860C38-F81B-46FD-96ED-E087EAF7B365}" destId="{686D1C84-182B-4356-983B-797358C60EEA}" srcOrd="0" destOrd="0" presId="urn:microsoft.com/office/officeart/2005/8/layout/list1"/>
    <dgm:cxn modelId="{ADE7E085-DE1E-4EB1-B173-8D37654FD68A}" type="presOf" srcId="{F7CDF538-9E98-4BCB-86CB-8A2C6E0D776A}" destId="{EE167983-B276-4FE4-8DB8-8FB32EA3AE7A}" srcOrd="0" destOrd="0" presId="urn:microsoft.com/office/officeart/2005/8/layout/list1"/>
    <dgm:cxn modelId="{5B0B78E7-2B90-4CD0-B0EC-2435B31CA84B}" type="presOf" srcId="{7FF6BCC1-6FB9-4800-BF22-4080810AB99D}" destId="{210DD515-9C17-42C5-8CEA-2563D5372951}" srcOrd="0" destOrd="0" presId="urn:microsoft.com/office/officeart/2005/8/layout/list1"/>
    <dgm:cxn modelId="{CDC7E69C-8329-4501-9DF9-5BDB446826EA}" srcId="{1C860C38-F81B-46FD-96ED-E087EAF7B365}" destId="{6A20D465-AA5B-4712-8188-D7B0D61E97BF}" srcOrd="0" destOrd="0" parTransId="{68B0E843-E144-4E35-8D09-89A547F8119C}" sibTransId="{383FA842-8F38-488B-8499-35947E5BEB7D}"/>
    <dgm:cxn modelId="{EB204846-BC2C-4423-8B27-46D1D379C6EC}" srcId="{6A20D465-AA5B-4712-8188-D7B0D61E97BF}" destId="{7647A33F-F5A0-47C9-8ED2-FE3973EB42A0}" srcOrd="0" destOrd="0" parTransId="{F02A1637-8ABD-4D7B-BE8C-7A6E0487B30E}" sibTransId="{692834D4-AA08-4238-A4BB-F9308F34A0A8}"/>
    <dgm:cxn modelId="{905479AB-2FEF-4310-9F46-662A0CAC80B0}" srcId="{1C860C38-F81B-46FD-96ED-E087EAF7B365}" destId="{F7CDF538-9E98-4BCB-86CB-8A2C6E0D776A}" srcOrd="1" destOrd="0" parTransId="{30607DEF-D592-44C5-AF51-5FD596CF3111}" sibTransId="{11D60BCE-ECF7-4D97-A866-E793BC8A2CD7}"/>
    <dgm:cxn modelId="{0FCDB311-22EE-41C8-97CE-CCD5540C3A62}" srcId="{F7CDF538-9E98-4BCB-86CB-8A2C6E0D776A}" destId="{B1C26280-6297-47E3-A0AC-878C8401E322}" srcOrd="1" destOrd="0" parTransId="{B1E3FA08-DB0B-4503-9AA7-71C867B0E659}" sibTransId="{2DAA99A6-1AE0-4296-B98F-E926865FE164}"/>
    <dgm:cxn modelId="{E02AD1EF-32F6-4827-BFEF-2F686B1BF46A}" type="presOf" srcId="{B1C26280-6297-47E3-A0AC-878C8401E322}" destId="{210DD515-9C17-42C5-8CEA-2563D5372951}" srcOrd="0" destOrd="1" presId="urn:microsoft.com/office/officeart/2005/8/layout/list1"/>
    <dgm:cxn modelId="{9234A057-90D2-40E0-86B7-5B9B49BD777C}" type="presOf" srcId="{F7CDF538-9E98-4BCB-86CB-8A2C6E0D776A}" destId="{8665E2B7-AEA2-4688-ADC0-EA5051E343C7}" srcOrd="1" destOrd="0" presId="urn:microsoft.com/office/officeart/2005/8/layout/list1"/>
    <dgm:cxn modelId="{33F3AFF3-2519-4B19-81EE-D68200D83408}" type="presParOf" srcId="{686D1C84-182B-4356-983B-797358C60EEA}" destId="{91658687-967B-443D-BC45-4ED9EE1F38D3}" srcOrd="0" destOrd="0" presId="urn:microsoft.com/office/officeart/2005/8/layout/list1"/>
    <dgm:cxn modelId="{3899C278-3706-4E99-9E5D-7DD534DE5552}" type="presParOf" srcId="{91658687-967B-443D-BC45-4ED9EE1F38D3}" destId="{91E7B49A-28E1-4177-93E8-9D594689BF5C}" srcOrd="0" destOrd="0" presId="urn:microsoft.com/office/officeart/2005/8/layout/list1"/>
    <dgm:cxn modelId="{80BF42D0-56FD-4FC3-B395-BE522FCBA86B}" type="presParOf" srcId="{91658687-967B-443D-BC45-4ED9EE1F38D3}" destId="{6A23DB22-8E86-4118-8E5B-14FF006B45DC}" srcOrd="1" destOrd="0" presId="urn:microsoft.com/office/officeart/2005/8/layout/list1"/>
    <dgm:cxn modelId="{822B22CC-37E0-400F-972B-FBF5DC3331D6}" type="presParOf" srcId="{686D1C84-182B-4356-983B-797358C60EEA}" destId="{2CF3AB97-A172-4519-B0E4-ABD28A2F7571}" srcOrd="1" destOrd="0" presId="urn:microsoft.com/office/officeart/2005/8/layout/list1"/>
    <dgm:cxn modelId="{16E97F82-41F9-43B6-8C74-245FC33B6ADC}" type="presParOf" srcId="{686D1C84-182B-4356-983B-797358C60EEA}" destId="{B002DCF2-CCDE-443A-9FC9-BFB79BEE5267}" srcOrd="2" destOrd="0" presId="urn:microsoft.com/office/officeart/2005/8/layout/list1"/>
    <dgm:cxn modelId="{F9206625-C1C8-43C7-B805-37BB8CF7B537}" type="presParOf" srcId="{686D1C84-182B-4356-983B-797358C60EEA}" destId="{2B503A48-38B4-41F9-8D57-9F3D4A3A4D59}" srcOrd="3" destOrd="0" presId="urn:microsoft.com/office/officeart/2005/8/layout/list1"/>
    <dgm:cxn modelId="{711228D0-F70B-410B-88C1-0C5C693D5FF4}" type="presParOf" srcId="{686D1C84-182B-4356-983B-797358C60EEA}" destId="{2F3A0781-54AF-401D-9DD4-34A4BC465FDE}" srcOrd="4" destOrd="0" presId="urn:microsoft.com/office/officeart/2005/8/layout/list1"/>
    <dgm:cxn modelId="{F9C84186-44F4-4B4B-B0E5-14AE0A0BF240}" type="presParOf" srcId="{2F3A0781-54AF-401D-9DD4-34A4BC465FDE}" destId="{EE167983-B276-4FE4-8DB8-8FB32EA3AE7A}" srcOrd="0" destOrd="0" presId="urn:microsoft.com/office/officeart/2005/8/layout/list1"/>
    <dgm:cxn modelId="{B585FABF-F62C-4F86-941B-D1767773FD49}" type="presParOf" srcId="{2F3A0781-54AF-401D-9DD4-34A4BC465FDE}" destId="{8665E2B7-AEA2-4688-ADC0-EA5051E343C7}" srcOrd="1" destOrd="0" presId="urn:microsoft.com/office/officeart/2005/8/layout/list1"/>
    <dgm:cxn modelId="{BAC3FA77-D53B-459C-930B-A38E3D8402FF}" type="presParOf" srcId="{686D1C84-182B-4356-983B-797358C60EEA}" destId="{DBD8EECE-0A93-4007-97A6-B580464CCEBB}" srcOrd="5" destOrd="0" presId="urn:microsoft.com/office/officeart/2005/8/layout/list1"/>
    <dgm:cxn modelId="{F1BFCACA-4CAC-4B94-B0FB-75F480C83D49}" type="presParOf" srcId="{686D1C84-182B-4356-983B-797358C60EEA}" destId="{210DD515-9C17-42C5-8CEA-2563D5372951}"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29B56-DB81-4D24-913A-9269EFBC210B}">
      <dsp:nvSpPr>
        <dsp:cNvPr id="0" name=""/>
        <dsp:cNvSpPr/>
      </dsp:nvSpPr>
      <dsp:spPr>
        <a:xfrm>
          <a:off x="1974" y="0"/>
          <a:ext cx="2069594" cy="408788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a:t>Focus Areas</a:t>
          </a:r>
        </a:p>
        <a:p>
          <a:pPr marL="114300" lvl="1" indent="-114300" algn="l" defTabSz="622300">
            <a:lnSpc>
              <a:spcPct val="90000"/>
            </a:lnSpc>
            <a:spcBef>
              <a:spcPct val="0"/>
            </a:spcBef>
            <a:spcAft>
              <a:spcPct val="15000"/>
            </a:spcAft>
            <a:buChar char="••"/>
          </a:pPr>
          <a:r>
            <a:rPr lang="en-US" sz="1400" kern="1200" dirty="0"/>
            <a:t>Image Processing</a:t>
          </a:r>
        </a:p>
        <a:p>
          <a:pPr marL="114300" lvl="1" indent="-114300" algn="l" defTabSz="622300">
            <a:lnSpc>
              <a:spcPct val="90000"/>
            </a:lnSpc>
            <a:spcBef>
              <a:spcPct val="0"/>
            </a:spcBef>
            <a:spcAft>
              <a:spcPct val="15000"/>
            </a:spcAft>
            <a:buChar char="••"/>
          </a:pPr>
          <a:r>
            <a:rPr lang="en-US" sz="1400" kern="1200" dirty="0" smtClean="0"/>
            <a:t>Natural Language Processing</a:t>
          </a:r>
          <a:endParaRPr lang="en-US" sz="1400" kern="1200" dirty="0"/>
        </a:p>
        <a:p>
          <a:pPr marL="114300" lvl="1" indent="-114300" algn="l" defTabSz="622300">
            <a:lnSpc>
              <a:spcPct val="90000"/>
            </a:lnSpc>
            <a:spcBef>
              <a:spcPct val="0"/>
            </a:spcBef>
            <a:spcAft>
              <a:spcPct val="15000"/>
            </a:spcAft>
            <a:buChar char="••"/>
          </a:pPr>
          <a:r>
            <a:rPr lang="en-US" sz="1400" kern="1200" dirty="0"/>
            <a:t>Statistical Analysis</a:t>
          </a:r>
        </a:p>
        <a:p>
          <a:pPr marL="114300" lvl="1" indent="-114300" algn="l" defTabSz="622300">
            <a:lnSpc>
              <a:spcPct val="90000"/>
            </a:lnSpc>
            <a:spcBef>
              <a:spcPct val="0"/>
            </a:spcBef>
            <a:spcAft>
              <a:spcPct val="15000"/>
            </a:spcAft>
            <a:buChar char="••"/>
          </a:pPr>
          <a:r>
            <a:rPr lang="en-US" sz="1400" kern="1200" dirty="0"/>
            <a:t>Mobile Technologies</a:t>
          </a:r>
        </a:p>
      </dsp:txBody>
      <dsp:txXfrm>
        <a:off x="1974" y="1635152"/>
        <a:ext cx="2069594" cy="1635152"/>
      </dsp:txXfrm>
    </dsp:sp>
    <dsp:sp modelId="{AB29947C-06E3-4F8E-A92F-A9D55FD7BB76}">
      <dsp:nvSpPr>
        <dsp:cNvPr id="0" name=""/>
        <dsp:cNvSpPr/>
      </dsp:nvSpPr>
      <dsp:spPr>
        <a:xfrm>
          <a:off x="356139" y="245272"/>
          <a:ext cx="1361264" cy="1361264"/>
        </a:xfrm>
        <a:prstGeom prst="ellipse">
          <a:avLst/>
        </a:prstGeom>
        <a:blipFill rotWithShape="1">
          <a:blip xmlns:r="http://schemas.openxmlformats.org/officeDocument/2006/relationships" r:embed="rId1"/>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E25504-3A82-4D72-B62A-1CE8808DD1B0}">
      <dsp:nvSpPr>
        <dsp:cNvPr id="0" name=""/>
        <dsp:cNvSpPr/>
      </dsp:nvSpPr>
      <dsp:spPr>
        <a:xfrm>
          <a:off x="2133656" y="0"/>
          <a:ext cx="2069594" cy="408788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a:t>Approach</a:t>
          </a:r>
        </a:p>
        <a:p>
          <a:pPr marL="114300" lvl="1" indent="-114300" algn="l" defTabSz="622300">
            <a:lnSpc>
              <a:spcPct val="90000"/>
            </a:lnSpc>
            <a:spcBef>
              <a:spcPct val="0"/>
            </a:spcBef>
            <a:spcAft>
              <a:spcPct val="15000"/>
            </a:spcAft>
            <a:buChar char="••"/>
          </a:pPr>
          <a:r>
            <a:rPr lang="en-US" sz="1400" kern="1200" dirty="0"/>
            <a:t>Develop Frameworks </a:t>
          </a:r>
        </a:p>
        <a:p>
          <a:pPr marL="114300" lvl="1" indent="-114300" algn="l" defTabSz="622300">
            <a:lnSpc>
              <a:spcPct val="90000"/>
            </a:lnSpc>
            <a:spcBef>
              <a:spcPct val="0"/>
            </a:spcBef>
            <a:spcAft>
              <a:spcPct val="15000"/>
            </a:spcAft>
            <a:buChar char="••"/>
          </a:pPr>
          <a:r>
            <a:rPr lang="en-US" sz="1400" kern="1200" dirty="0"/>
            <a:t>Products &amp; Services based on Frameworks</a:t>
          </a:r>
        </a:p>
      </dsp:txBody>
      <dsp:txXfrm>
        <a:off x="2133656" y="1635152"/>
        <a:ext cx="2069594" cy="1635152"/>
      </dsp:txXfrm>
    </dsp:sp>
    <dsp:sp modelId="{35885188-B7BA-4E76-9DD4-74731020737C}">
      <dsp:nvSpPr>
        <dsp:cNvPr id="0" name=""/>
        <dsp:cNvSpPr/>
      </dsp:nvSpPr>
      <dsp:spPr>
        <a:xfrm>
          <a:off x="2487822" y="245272"/>
          <a:ext cx="1361264" cy="136126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DB88C9-FEC8-4584-A109-404DD538E192}">
      <dsp:nvSpPr>
        <dsp:cNvPr id="0" name=""/>
        <dsp:cNvSpPr/>
      </dsp:nvSpPr>
      <dsp:spPr>
        <a:xfrm>
          <a:off x="4265339" y="0"/>
          <a:ext cx="2069594" cy="408788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a:t>Team</a:t>
          </a:r>
        </a:p>
        <a:p>
          <a:pPr marL="114300" lvl="1" indent="-114300" algn="l" defTabSz="622300">
            <a:lnSpc>
              <a:spcPct val="90000"/>
            </a:lnSpc>
            <a:spcBef>
              <a:spcPct val="0"/>
            </a:spcBef>
            <a:spcAft>
              <a:spcPct val="15000"/>
            </a:spcAft>
            <a:buChar char="••"/>
          </a:pPr>
          <a:r>
            <a:rPr lang="en-US" sz="1400" kern="1200" dirty="0"/>
            <a:t>Founders- IT Industry veterans</a:t>
          </a:r>
        </a:p>
        <a:p>
          <a:pPr marL="114300" lvl="1" indent="-114300" algn="l" defTabSz="622300">
            <a:lnSpc>
              <a:spcPct val="90000"/>
            </a:lnSpc>
            <a:spcBef>
              <a:spcPct val="0"/>
            </a:spcBef>
            <a:spcAft>
              <a:spcPct val="15000"/>
            </a:spcAft>
            <a:buChar char="••"/>
          </a:pPr>
          <a:r>
            <a:rPr lang="en-US" sz="1400" kern="1200" dirty="0"/>
            <a:t>Senior Data Scientists</a:t>
          </a:r>
        </a:p>
        <a:p>
          <a:pPr marL="114300" lvl="1" indent="-114300" algn="l" defTabSz="622300">
            <a:lnSpc>
              <a:spcPct val="90000"/>
            </a:lnSpc>
            <a:spcBef>
              <a:spcPct val="0"/>
            </a:spcBef>
            <a:spcAft>
              <a:spcPct val="15000"/>
            </a:spcAft>
            <a:buChar char="••"/>
          </a:pPr>
          <a:r>
            <a:rPr lang="en-US" sz="1400" kern="1200" dirty="0" smtClean="0"/>
            <a:t>Consultants </a:t>
          </a:r>
          <a:endParaRPr lang="en-US" sz="1400" kern="1200" dirty="0"/>
        </a:p>
      </dsp:txBody>
      <dsp:txXfrm>
        <a:off x="4265339" y="1635152"/>
        <a:ext cx="2069594" cy="1635152"/>
      </dsp:txXfrm>
    </dsp:sp>
    <dsp:sp modelId="{BB652E6C-06D3-406A-B713-7AA1D4DDE923}">
      <dsp:nvSpPr>
        <dsp:cNvPr id="0" name=""/>
        <dsp:cNvSpPr/>
      </dsp:nvSpPr>
      <dsp:spPr>
        <a:xfrm>
          <a:off x="4619504" y="245272"/>
          <a:ext cx="1361264" cy="136126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330B9D-4C55-4219-B39F-BAFF78A977CC}">
      <dsp:nvSpPr>
        <dsp:cNvPr id="0" name=""/>
        <dsp:cNvSpPr/>
      </dsp:nvSpPr>
      <dsp:spPr>
        <a:xfrm>
          <a:off x="6397021" y="0"/>
          <a:ext cx="2069594" cy="408788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r>
            <a:rPr lang="en-US" sz="1800" kern="1200" dirty="0"/>
            <a:t>Financials</a:t>
          </a:r>
        </a:p>
        <a:p>
          <a:pPr marL="114300" lvl="1" indent="-114300" algn="l" defTabSz="622300">
            <a:lnSpc>
              <a:spcPct val="90000"/>
            </a:lnSpc>
            <a:spcBef>
              <a:spcPct val="0"/>
            </a:spcBef>
            <a:spcAft>
              <a:spcPct val="15000"/>
            </a:spcAft>
            <a:buChar char="••"/>
          </a:pPr>
          <a:r>
            <a:rPr lang="en-US" sz="1400" kern="1200" dirty="0"/>
            <a:t>Debt Free Company</a:t>
          </a:r>
        </a:p>
        <a:p>
          <a:pPr marL="114300" lvl="1" indent="-114300" algn="l" defTabSz="622300">
            <a:lnSpc>
              <a:spcPct val="90000"/>
            </a:lnSpc>
            <a:spcBef>
              <a:spcPct val="0"/>
            </a:spcBef>
            <a:spcAft>
              <a:spcPct val="15000"/>
            </a:spcAft>
            <a:buChar char="••"/>
          </a:pPr>
          <a:r>
            <a:rPr lang="en-US" sz="1400" kern="1200" dirty="0"/>
            <a:t>Bootstrapped</a:t>
          </a:r>
        </a:p>
        <a:p>
          <a:pPr marL="114300" lvl="1" indent="-114300" algn="l" defTabSz="622300">
            <a:lnSpc>
              <a:spcPct val="90000"/>
            </a:lnSpc>
            <a:spcBef>
              <a:spcPct val="0"/>
            </a:spcBef>
            <a:spcAft>
              <a:spcPct val="15000"/>
            </a:spcAft>
            <a:buChar char="••"/>
          </a:pPr>
          <a:r>
            <a:rPr lang="en-US" sz="1400" kern="1200" dirty="0"/>
            <a:t>Profitable</a:t>
          </a:r>
        </a:p>
      </dsp:txBody>
      <dsp:txXfrm>
        <a:off x="6397021" y="1635152"/>
        <a:ext cx="2069594" cy="1635152"/>
      </dsp:txXfrm>
    </dsp:sp>
    <dsp:sp modelId="{865ABC80-C141-4825-A054-D1F5CBBC69C7}">
      <dsp:nvSpPr>
        <dsp:cNvPr id="0" name=""/>
        <dsp:cNvSpPr/>
      </dsp:nvSpPr>
      <dsp:spPr>
        <a:xfrm>
          <a:off x="6751187" y="245272"/>
          <a:ext cx="1361264" cy="1361264"/>
        </a:xfrm>
        <a:prstGeom prst="ellipse">
          <a:avLst/>
        </a:prstGeom>
        <a:blipFill rotWithShape="1">
          <a:blip xmlns:r="http://schemas.openxmlformats.org/officeDocument/2006/relationships" r:embed="rId4"/>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DEFD76-E9D9-4859-B291-55DE2F559453}">
      <dsp:nvSpPr>
        <dsp:cNvPr id="0" name=""/>
        <dsp:cNvSpPr/>
      </dsp:nvSpPr>
      <dsp:spPr>
        <a:xfrm>
          <a:off x="133019" y="3636187"/>
          <a:ext cx="8045327" cy="316579"/>
        </a:xfrm>
        <a:prstGeom prst="leftRightArrow">
          <a:avLst/>
        </a:prstGeom>
        <a:solidFill>
          <a:schemeClr val="lt1"/>
        </a:solidFill>
        <a:ln w="10795"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0912-577C-4E67-AA8D-8779D6027222}">
      <dsp:nvSpPr>
        <dsp:cNvPr id="0" name=""/>
        <dsp:cNvSpPr/>
      </dsp:nvSpPr>
      <dsp:spPr>
        <a:xfrm>
          <a:off x="0" y="0"/>
          <a:ext cx="8177644" cy="1357312"/>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IN" sz="1600" b="1" kern="1200" dirty="0" smtClean="0"/>
            <a:t>Debabrata Dutta, Founder and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smtClean="0"/>
            <a:t>Industry Experience</a:t>
          </a:r>
          <a:r>
            <a:rPr lang="en-IN" sz="1200" kern="1200" smtClean="0"/>
            <a:t>: 30 Years</a:t>
          </a:r>
          <a:endParaRPr lang="en-IN" sz="1200" kern="1200"/>
        </a:p>
        <a:p>
          <a:pPr marL="114300" lvl="1" indent="-114300" algn="l" defTabSz="533400" rtl="0">
            <a:lnSpc>
              <a:spcPct val="90000"/>
            </a:lnSpc>
            <a:spcBef>
              <a:spcPct val="0"/>
            </a:spcBef>
            <a:spcAft>
              <a:spcPct val="15000"/>
            </a:spcAft>
            <a:buChar char="••"/>
          </a:pPr>
          <a:r>
            <a:rPr lang="en-IN" sz="1200" b="1" kern="1200" dirty="0" smtClean="0"/>
            <a:t>Past Organizations</a:t>
          </a:r>
          <a:r>
            <a:rPr lang="en-IN" sz="1200" kern="1200" dirty="0" smtClean="0"/>
            <a:t>: DRDO, Wipro, Lucent, </a:t>
          </a:r>
          <a:r>
            <a:rPr lang="en-IN" sz="1200" kern="1200" dirty="0" err="1" smtClean="0"/>
            <a:t>Ushacomm</a:t>
          </a:r>
          <a:endParaRPr lang="en-IN" sz="1200" kern="1200" dirty="0"/>
        </a:p>
        <a:p>
          <a:pPr marL="114300" lvl="1" indent="-114300" algn="l" defTabSz="533400" rtl="0">
            <a:lnSpc>
              <a:spcPct val="90000"/>
            </a:lnSpc>
            <a:spcBef>
              <a:spcPct val="0"/>
            </a:spcBef>
            <a:spcAft>
              <a:spcPct val="15000"/>
            </a:spcAft>
            <a:buChar char="••"/>
          </a:pPr>
          <a:r>
            <a:rPr lang="en-IN" sz="1200" b="1" kern="1200" smtClean="0"/>
            <a:t>Expertise</a:t>
          </a:r>
          <a:r>
            <a:rPr lang="en-IN" sz="1200" kern="1200" smtClean="0"/>
            <a:t>: Machine Learning, Telecom, Parallel Computing,, Mobility</a:t>
          </a:r>
          <a:endParaRPr lang="en-IN" sz="1200" kern="1200"/>
        </a:p>
        <a:p>
          <a:pPr marL="114300" lvl="1" indent="-114300" algn="l" defTabSz="533400" rtl="0">
            <a:lnSpc>
              <a:spcPct val="90000"/>
            </a:lnSpc>
            <a:spcBef>
              <a:spcPct val="0"/>
            </a:spcBef>
            <a:spcAft>
              <a:spcPct val="15000"/>
            </a:spcAft>
            <a:buChar char="••"/>
          </a:pPr>
          <a:r>
            <a:rPr lang="en-IN" sz="1200" b="1" kern="1200" dirty="0" smtClean="0"/>
            <a:t>Education</a:t>
          </a:r>
          <a:r>
            <a:rPr lang="en-IN" sz="1200" kern="1200" dirty="0" smtClean="0"/>
            <a:t>: M Tech  Computer Sc. </a:t>
          </a:r>
          <a:r>
            <a:rPr lang="en-IN" sz="1200" kern="1200" dirty="0" err="1" smtClean="0"/>
            <a:t>IISc</a:t>
          </a:r>
          <a:r>
            <a:rPr lang="en-IN" sz="1200" kern="1200" dirty="0" smtClean="0"/>
            <a:t> Bangalore; B Tech Computer Sc. IIT Kharagpur</a:t>
          </a:r>
          <a:endParaRPr lang="en-IN" sz="1200" kern="1200" dirty="0"/>
        </a:p>
      </dsp:txBody>
      <dsp:txXfrm>
        <a:off x="1771260" y="0"/>
        <a:ext cx="6406383" cy="1357312"/>
      </dsp:txXfrm>
    </dsp:sp>
    <dsp:sp modelId="{522FFF78-9D27-4C89-B2A1-F859DC4D0821}">
      <dsp:nvSpPr>
        <dsp:cNvPr id="0" name=""/>
        <dsp:cNvSpPr/>
      </dsp:nvSpPr>
      <dsp:spPr>
        <a:xfrm>
          <a:off x="135731" y="135731"/>
          <a:ext cx="1635528" cy="1085849"/>
        </a:xfrm>
        <a:prstGeom prst="roundRect">
          <a:avLst>
            <a:gd name="adj" fmla="val 10000"/>
          </a:avLst>
        </a:prstGeom>
        <a:blipFill rotWithShape="1">
          <a:blip xmlns:r="http://schemas.openxmlformats.org/officeDocument/2006/relationships" r:embed="rId1"/>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4A0A3E-F1D3-4D80-B9FE-313F3E80DD07}">
      <dsp:nvSpPr>
        <dsp:cNvPr id="0" name=""/>
        <dsp:cNvSpPr/>
      </dsp:nvSpPr>
      <dsp:spPr>
        <a:xfrm>
          <a:off x="0" y="1493043"/>
          <a:ext cx="8177644" cy="1357312"/>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IN" sz="1600" b="1" kern="1200" dirty="0" smtClean="0"/>
            <a:t>Ambar Mukerji,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smtClean="0"/>
            <a:t>Industry Experience</a:t>
          </a:r>
          <a:r>
            <a:rPr lang="en-IN" sz="1200" kern="1200" dirty="0" smtClean="0"/>
            <a:t>: 32 Years</a:t>
          </a:r>
          <a:endParaRPr lang="en-IN" sz="1200" kern="1200" dirty="0"/>
        </a:p>
        <a:p>
          <a:pPr marL="114300" lvl="1" indent="-114300" algn="l" defTabSz="533400" rtl="0">
            <a:lnSpc>
              <a:spcPct val="90000"/>
            </a:lnSpc>
            <a:spcBef>
              <a:spcPct val="0"/>
            </a:spcBef>
            <a:spcAft>
              <a:spcPct val="15000"/>
            </a:spcAft>
            <a:buChar char="••"/>
          </a:pPr>
          <a:r>
            <a:rPr lang="en-IN" sz="1200" b="1" kern="1200" dirty="0" smtClean="0"/>
            <a:t>Past Organizations</a:t>
          </a:r>
          <a:r>
            <a:rPr lang="en-IN" sz="1200" kern="1200" dirty="0" smtClean="0"/>
            <a:t>: </a:t>
          </a:r>
          <a:r>
            <a:rPr lang="en-GB" sz="1200" kern="1200" dirty="0" smtClean="0"/>
            <a:t>Lovelock/</a:t>
          </a:r>
          <a:r>
            <a:rPr lang="en-GB" sz="1200" kern="1200" dirty="0" err="1" smtClean="0"/>
            <a:t>Flakt</a:t>
          </a:r>
          <a:r>
            <a:rPr lang="en-GB" sz="1200" kern="1200" dirty="0" smtClean="0"/>
            <a:t>/Digital (DEC), Xerox, Telstra, </a:t>
          </a:r>
          <a:r>
            <a:rPr lang="en-GB" sz="1200" kern="1200" dirty="0" err="1" smtClean="0"/>
            <a:t>UshaComm</a:t>
          </a:r>
          <a:r>
            <a:rPr lang="en-GB" sz="1200" kern="1200" dirty="0" smtClean="0"/>
            <a:t> and early stage companies as </a:t>
          </a:r>
          <a:r>
            <a:rPr lang="en-US" sz="1200" kern="1200" dirty="0" smtClean="0"/>
            <a:t>CFO/COO/CEO.</a:t>
          </a:r>
          <a:endParaRPr lang="en-IN" sz="1200" kern="1200" dirty="0"/>
        </a:p>
        <a:p>
          <a:pPr marL="114300" lvl="1" indent="-114300" algn="l" defTabSz="533400" rtl="0">
            <a:lnSpc>
              <a:spcPct val="90000"/>
            </a:lnSpc>
            <a:spcBef>
              <a:spcPct val="0"/>
            </a:spcBef>
            <a:spcAft>
              <a:spcPct val="15000"/>
            </a:spcAft>
            <a:buChar char="••"/>
          </a:pPr>
          <a:r>
            <a:rPr lang="en-IN" sz="1200" b="1" kern="1200" dirty="0" smtClean="0"/>
            <a:t>Expertise</a:t>
          </a:r>
          <a:r>
            <a:rPr lang="en-IN" sz="1200" kern="1200" dirty="0" smtClean="0"/>
            <a:t>: </a:t>
          </a:r>
          <a:r>
            <a:rPr lang="en-US" sz="1200" kern="1200" dirty="0" smtClean="0"/>
            <a:t>Financial and Business Management and Business Development and Financing</a:t>
          </a:r>
          <a:endParaRPr lang="en-IN" sz="1200" kern="1200" dirty="0"/>
        </a:p>
        <a:p>
          <a:pPr marL="114300" lvl="1" indent="-114300" algn="l" defTabSz="533400" rtl="0">
            <a:lnSpc>
              <a:spcPct val="90000"/>
            </a:lnSpc>
            <a:spcBef>
              <a:spcPct val="0"/>
            </a:spcBef>
            <a:spcAft>
              <a:spcPct val="15000"/>
            </a:spcAft>
            <a:buChar char="••"/>
          </a:pPr>
          <a:r>
            <a:rPr lang="en-IN" sz="1200" b="1" kern="1200" dirty="0" smtClean="0"/>
            <a:t>Education</a:t>
          </a:r>
          <a:r>
            <a:rPr lang="en-IN" sz="1200" kern="1200" dirty="0" smtClean="0"/>
            <a:t>: Chartered Accountant</a:t>
          </a:r>
          <a:endParaRPr lang="en-IN" sz="1200" kern="1200" dirty="0"/>
        </a:p>
      </dsp:txBody>
      <dsp:txXfrm>
        <a:off x="1771260" y="1493043"/>
        <a:ext cx="6406383" cy="1357312"/>
      </dsp:txXfrm>
    </dsp:sp>
    <dsp:sp modelId="{C83E3339-7D15-4DD4-83F2-A31F9342B546}">
      <dsp:nvSpPr>
        <dsp:cNvPr id="0" name=""/>
        <dsp:cNvSpPr/>
      </dsp:nvSpPr>
      <dsp:spPr>
        <a:xfrm>
          <a:off x="135731" y="1628774"/>
          <a:ext cx="1635528" cy="1085849"/>
        </a:xfrm>
        <a:prstGeom prst="roundRect">
          <a:avLst>
            <a:gd name="adj" fmla="val 10000"/>
          </a:avLst>
        </a:prstGeom>
        <a:blipFill rotWithShape="1">
          <a:blip xmlns:r="http://schemas.openxmlformats.org/officeDocument/2006/relationships" r:embed="rId2"/>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22FD4B-C321-43C0-ABB5-0AD493CC9ADA}">
      <dsp:nvSpPr>
        <dsp:cNvPr id="0" name=""/>
        <dsp:cNvSpPr/>
      </dsp:nvSpPr>
      <dsp:spPr>
        <a:xfrm>
          <a:off x="0" y="2986086"/>
          <a:ext cx="8177644" cy="1357312"/>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lvl="0" algn="l" defTabSz="666750" rtl="0">
            <a:lnSpc>
              <a:spcPct val="90000"/>
            </a:lnSpc>
            <a:spcBef>
              <a:spcPct val="0"/>
            </a:spcBef>
            <a:spcAft>
              <a:spcPct val="35000"/>
            </a:spcAft>
          </a:pPr>
          <a:r>
            <a:rPr lang="en-US" sz="1500" b="1" kern="1200" dirty="0" smtClean="0"/>
            <a:t>Satyajit Roy - Head of International Business Development</a:t>
          </a:r>
          <a:endParaRPr lang="en-IN" sz="1500" b="1" kern="1200" dirty="0"/>
        </a:p>
        <a:p>
          <a:pPr marL="114300" lvl="1" indent="-114300" algn="l" defTabSz="577850" rtl="0">
            <a:lnSpc>
              <a:spcPct val="90000"/>
            </a:lnSpc>
            <a:spcBef>
              <a:spcPct val="0"/>
            </a:spcBef>
            <a:spcAft>
              <a:spcPct val="15000"/>
            </a:spcAft>
            <a:buChar char="••"/>
          </a:pPr>
          <a:r>
            <a:rPr lang="en-IN" sz="1300" b="1" kern="1200" dirty="0" smtClean="0"/>
            <a:t>Industry Experience</a:t>
          </a:r>
          <a:r>
            <a:rPr lang="en-IN" sz="1300" kern="1200" dirty="0" smtClean="0"/>
            <a:t>: 3 Years</a:t>
          </a:r>
          <a:endParaRPr lang="en-IN" sz="1300" kern="1200" dirty="0"/>
        </a:p>
        <a:p>
          <a:pPr marL="114300" lvl="1" indent="-114300" algn="l" defTabSz="577850">
            <a:lnSpc>
              <a:spcPct val="90000"/>
            </a:lnSpc>
            <a:spcBef>
              <a:spcPct val="0"/>
            </a:spcBef>
            <a:spcAft>
              <a:spcPct val="15000"/>
            </a:spcAft>
            <a:buChar char="••"/>
          </a:pPr>
          <a:r>
            <a:rPr lang="en-IN" sz="1300" b="1" kern="1200" dirty="0" smtClean="0"/>
            <a:t>Past Organizations</a:t>
          </a:r>
          <a:r>
            <a:rPr lang="en-IN" sz="1300" kern="1200" dirty="0" smtClean="0"/>
            <a:t>: DNV, Go Marine, Early Stage Start-ups</a:t>
          </a:r>
          <a:endParaRPr lang="en-IN" sz="1300" kern="1200" dirty="0"/>
        </a:p>
        <a:p>
          <a:pPr marL="114300" lvl="1" indent="-114300" algn="l" defTabSz="577850">
            <a:lnSpc>
              <a:spcPct val="90000"/>
            </a:lnSpc>
            <a:spcBef>
              <a:spcPct val="0"/>
            </a:spcBef>
            <a:spcAft>
              <a:spcPct val="15000"/>
            </a:spcAft>
            <a:buChar char="••"/>
          </a:pPr>
          <a:r>
            <a:rPr lang="en-IN" sz="1300" b="1" kern="1200" dirty="0" smtClean="0"/>
            <a:t>Expertise</a:t>
          </a:r>
          <a:r>
            <a:rPr lang="en-IN" sz="1300" kern="1200" dirty="0" smtClean="0"/>
            <a:t>: Technology Evaluation, Data analytics, management systems, Business Development </a:t>
          </a:r>
          <a:endParaRPr lang="en-IN" sz="1300" kern="1200" dirty="0"/>
        </a:p>
        <a:p>
          <a:pPr marL="114300" lvl="1" indent="-114300" algn="l" defTabSz="577850">
            <a:lnSpc>
              <a:spcPct val="90000"/>
            </a:lnSpc>
            <a:spcBef>
              <a:spcPct val="0"/>
            </a:spcBef>
            <a:spcAft>
              <a:spcPct val="15000"/>
            </a:spcAft>
            <a:buChar char="••"/>
          </a:pPr>
          <a:r>
            <a:rPr lang="en-US" sz="1300" b="1" kern="1200" dirty="0" smtClean="0"/>
            <a:t>Education</a:t>
          </a:r>
          <a:r>
            <a:rPr lang="en-US" sz="1300" kern="1200" dirty="0" smtClean="0"/>
            <a:t>: B.S. Electrical Engineering and Economics from </a:t>
          </a:r>
          <a:endParaRPr lang="en-IN" sz="1300" kern="1200" dirty="0"/>
        </a:p>
        <a:p>
          <a:pPr marL="114300" lvl="1" indent="-114300" algn="l" defTabSz="533400" rtl="0">
            <a:lnSpc>
              <a:spcPct val="90000"/>
            </a:lnSpc>
            <a:spcBef>
              <a:spcPct val="0"/>
            </a:spcBef>
            <a:spcAft>
              <a:spcPct val="15000"/>
            </a:spcAft>
            <a:buChar char="••"/>
          </a:pPr>
          <a:endParaRPr lang="en-IN" sz="1200" kern="1200" dirty="0"/>
        </a:p>
      </dsp:txBody>
      <dsp:txXfrm>
        <a:off x="1771260" y="2986086"/>
        <a:ext cx="6406383" cy="1357312"/>
      </dsp:txXfrm>
    </dsp:sp>
    <dsp:sp modelId="{57D1924B-D702-4A93-A6AA-435A569E146C}">
      <dsp:nvSpPr>
        <dsp:cNvPr id="0" name=""/>
        <dsp:cNvSpPr/>
      </dsp:nvSpPr>
      <dsp:spPr>
        <a:xfrm>
          <a:off x="135731" y="3121818"/>
          <a:ext cx="1635528" cy="1085849"/>
        </a:xfrm>
        <a:prstGeom prst="roundRect">
          <a:avLst>
            <a:gd name="adj" fmla="val 10000"/>
          </a:avLst>
        </a:prstGeom>
        <a:blipFill rotWithShape="1">
          <a:blip xmlns:r="http://schemas.openxmlformats.org/officeDocument/2006/relationships" r:embed="rId3"/>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7D24F-925A-416C-867C-C48006834B24}">
      <dsp:nvSpPr>
        <dsp:cNvPr id="0" name=""/>
        <dsp:cNvSpPr/>
      </dsp:nvSpPr>
      <dsp:spPr>
        <a:xfrm>
          <a:off x="0" y="0"/>
          <a:ext cx="7865918" cy="115503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smtClean="0"/>
            <a:t>Tirthankar Banerjee – Advisor</a:t>
          </a:r>
          <a:endParaRPr lang="en-IN" sz="1600" kern="1200"/>
        </a:p>
        <a:p>
          <a:pPr marL="57150" lvl="1" indent="-57150" algn="l" defTabSz="488950" rtl="0">
            <a:lnSpc>
              <a:spcPct val="90000"/>
            </a:lnSpc>
            <a:spcBef>
              <a:spcPct val="0"/>
            </a:spcBef>
            <a:spcAft>
              <a:spcPct val="15000"/>
            </a:spcAft>
            <a:buChar char="••"/>
          </a:pPr>
          <a:r>
            <a:rPr lang="en-IN" sz="1100" b="1" kern="1200" smtClean="0"/>
            <a:t>Industry Experience</a:t>
          </a:r>
          <a:r>
            <a:rPr lang="en-IN" sz="1100" kern="1200" smtClean="0"/>
            <a:t>: 30 Years</a:t>
          </a:r>
          <a:endParaRPr lang="en-IN" sz="1100" kern="1200"/>
        </a:p>
        <a:p>
          <a:pPr marL="57150" lvl="1" indent="-57150" algn="l" defTabSz="488950" rtl="0">
            <a:lnSpc>
              <a:spcPct val="90000"/>
            </a:lnSpc>
            <a:spcBef>
              <a:spcPct val="0"/>
            </a:spcBef>
            <a:spcAft>
              <a:spcPct val="15000"/>
            </a:spcAft>
            <a:buChar char="••"/>
          </a:pPr>
          <a:r>
            <a:rPr lang="en-IN" sz="1100" b="1" kern="1200" dirty="0" smtClean="0"/>
            <a:t>Past Orgs</a:t>
          </a:r>
          <a:r>
            <a:rPr lang="en-IN" sz="1100" kern="1200" dirty="0" smtClean="0"/>
            <a:t>: Digital, Compaq, Sun, HCL Tech, HP</a:t>
          </a:r>
          <a:endParaRPr lang="en-IN" sz="1100" kern="1200" dirty="0"/>
        </a:p>
        <a:p>
          <a:pPr marL="57150" lvl="1" indent="-57150" algn="l" defTabSz="488950" rtl="0">
            <a:lnSpc>
              <a:spcPct val="90000"/>
            </a:lnSpc>
            <a:spcBef>
              <a:spcPct val="0"/>
            </a:spcBef>
            <a:spcAft>
              <a:spcPct val="15000"/>
            </a:spcAft>
            <a:buChar char="••"/>
          </a:pPr>
          <a:r>
            <a:rPr lang="en-IN" sz="1100" b="1" kern="1200" dirty="0" smtClean="0"/>
            <a:t>Expertise</a:t>
          </a:r>
          <a:r>
            <a:rPr lang="en-IN" sz="1100" kern="1200" dirty="0" smtClean="0"/>
            <a:t>: Business Management, Machine Learning</a:t>
          </a:r>
          <a:endParaRPr lang="en-IN" sz="1100" kern="1200" dirty="0"/>
        </a:p>
        <a:p>
          <a:pPr marL="57150" lvl="1" indent="-57150" algn="l" defTabSz="488950" rtl="0">
            <a:lnSpc>
              <a:spcPct val="90000"/>
            </a:lnSpc>
            <a:spcBef>
              <a:spcPct val="0"/>
            </a:spcBef>
            <a:spcAft>
              <a:spcPct val="15000"/>
            </a:spcAft>
            <a:buChar char="••"/>
          </a:pPr>
          <a:r>
            <a:rPr lang="en-IN" sz="1100" b="1" kern="1200" dirty="0" smtClean="0"/>
            <a:t>Education</a:t>
          </a:r>
          <a:r>
            <a:rPr lang="en-IN" sz="1100" kern="1200" dirty="0" smtClean="0"/>
            <a:t>: PGDM Marketing IMT; B Tech E&amp;ECE IIT Kharagpur</a:t>
          </a:r>
          <a:endParaRPr lang="en-IN" sz="1100" kern="1200" dirty="0"/>
        </a:p>
      </dsp:txBody>
      <dsp:txXfrm>
        <a:off x="1688687" y="0"/>
        <a:ext cx="6177230" cy="1155034"/>
      </dsp:txXfrm>
    </dsp:sp>
    <dsp:sp modelId="{C0479A6D-D112-42D7-B973-A6C2F3F0AB3C}">
      <dsp:nvSpPr>
        <dsp:cNvPr id="0" name=""/>
        <dsp:cNvSpPr/>
      </dsp:nvSpPr>
      <dsp:spPr>
        <a:xfrm>
          <a:off x="279075" y="115503"/>
          <a:ext cx="1246040" cy="924027"/>
        </a:xfrm>
        <a:prstGeom prst="roundRect">
          <a:avLst>
            <a:gd name="adj" fmla="val 10000"/>
          </a:avLst>
        </a:prstGeom>
        <a:blipFill rotWithShape="1">
          <a:blip xmlns:r="http://schemas.openxmlformats.org/officeDocument/2006/relationships" r:embed="rId1"/>
          <a:stretch>
            <a:fillRect/>
          </a:stretch>
        </a:blip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FF50D5-6198-49DB-B70F-55058C12ABCC}">
      <dsp:nvSpPr>
        <dsp:cNvPr id="0" name=""/>
        <dsp:cNvSpPr/>
      </dsp:nvSpPr>
      <dsp:spPr>
        <a:xfrm>
          <a:off x="0" y="1270537"/>
          <a:ext cx="7865918" cy="125782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kern="1200" smtClean="0">
              <a:effectLst/>
              <a:latin typeface="Lato Bold"/>
              <a:ea typeface="MS Mincho"/>
              <a:cs typeface="Times New Roman" panose="02020603050405020304" pitchFamily="18" charset="0"/>
            </a:rPr>
            <a:t>Capt. Soumitro Roy - Advisor</a:t>
          </a:r>
          <a:endParaRPr lang="en-IN" sz="1600" kern="1200" dirty="0"/>
        </a:p>
        <a:p>
          <a:pPr marL="57150" lvl="1" indent="-57150" algn="l" defTabSz="488950" rtl="0">
            <a:lnSpc>
              <a:spcPct val="90000"/>
            </a:lnSpc>
            <a:spcBef>
              <a:spcPct val="0"/>
            </a:spcBef>
            <a:spcAft>
              <a:spcPct val="15000"/>
            </a:spcAft>
            <a:buChar char="••"/>
          </a:pPr>
          <a:r>
            <a:rPr lang="en-IN" sz="1100" b="1" kern="1200" smtClean="0">
              <a:effectLst/>
              <a:ea typeface="MS Mincho"/>
              <a:cs typeface="Times New Roman" panose="02020603050405020304" pitchFamily="18" charset="0"/>
            </a:rPr>
            <a:t>Industry Experience</a:t>
          </a:r>
          <a:r>
            <a:rPr lang="en-IN" sz="1100" kern="1200" smtClean="0">
              <a:effectLst/>
              <a:ea typeface="MS Mincho"/>
              <a:cs typeface="Times New Roman" panose="02020603050405020304" pitchFamily="18" charset="0"/>
            </a:rPr>
            <a:t>: 40 Years</a:t>
          </a:r>
          <a:endParaRPr lang="en-IN" sz="1100" kern="1200" dirty="0"/>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Past Orgs</a:t>
          </a:r>
          <a:r>
            <a:rPr lang="en-IN" sz="1100" kern="1200" smtClean="0">
              <a:effectLst/>
              <a:ea typeface="MS Mincho"/>
              <a:cs typeface="Times New Roman" panose="02020603050405020304" pitchFamily="18" charset="0"/>
            </a:rPr>
            <a:t>: Mobil, SCI, Reliance Industries, KOTC, ADNOC</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smtClean="0">
              <a:effectLst/>
              <a:ea typeface="MS Mincho"/>
              <a:cs typeface="Times New Roman" panose="02020603050405020304" pitchFamily="18" charset="0"/>
            </a:rPr>
            <a:t>Expertise</a:t>
          </a:r>
          <a:r>
            <a:rPr lang="en-IN" sz="1100" kern="1200" dirty="0" smtClean="0">
              <a:effectLst/>
              <a:ea typeface="MS Mincho"/>
              <a:cs typeface="Times New Roman" panose="02020603050405020304" pitchFamily="18" charset="0"/>
            </a:rPr>
            <a:t>: Commercial and operational Management of ships, Ani Piracy, Maritime training, Maritime software </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Education</a:t>
          </a:r>
          <a:r>
            <a:rPr lang="en-IN" sz="1100" kern="1200" smtClean="0">
              <a:effectLst/>
              <a:ea typeface="MS Mincho"/>
              <a:cs typeface="Times New Roman" panose="02020603050405020304" pitchFamily="18" charset="0"/>
            </a:rPr>
            <a:t>: St Xavier's Kolkata, Master Mariner</a:t>
          </a:r>
          <a:endParaRPr lang="en-IN" sz="1100" kern="1200" dirty="0">
            <a:effectLst/>
            <a:latin typeface="Times New Roman" panose="02020603050405020304" pitchFamily="18" charset="0"/>
            <a:ea typeface="MS Mincho"/>
          </a:endParaRPr>
        </a:p>
      </dsp:txBody>
      <dsp:txXfrm>
        <a:off x="1688687" y="1270537"/>
        <a:ext cx="6177230" cy="1257820"/>
      </dsp:txXfrm>
    </dsp:sp>
    <dsp:sp modelId="{38FCC3B8-B0BB-4F8A-B02F-D2A09BAE1BE2}">
      <dsp:nvSpPr>
        <dsp:cNvPr id="0" name=""/>
        <dsp:cNvSpPr/>
      </dsp:nvSpPr>
      <dsp:spPr>
        <a:xfrm>
          <a:off x="320638" y="1437434"/>
          <a:ext cx="1162913" cy="924027"/>
        </a:xfrm>
        <a:prstGeom prst="roundRect">
          <a:avLst>
            <a:gd name="adj" fmla="val 10000"/>
          </a:avLst>
        </a:prstGeom>
        <a:blipFill rotWithShape="1">
          <a:blip xmlns:r="http://schemas.openxmlformats.org/officeDocument/2006/relationships" r:embed="rId2"/>
          <a:stretch>
            <a:fillRect/>
          </a:stretch>
        </a:blip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2F36-C372-4530-B3C3-DC18C281C2C7}">
      <dsp:nvSpPr>
        <dsp:cNvPr id="0" name=""/>
        <dsp:cNvSpPr/>
      </dsp:nvSpPr>
      <dsp:spPr>
        <a:xfrm>
          <a:off x="0" y="2643862"/>
          <a:ext cx="7865918" cy="115503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GB" sz="1600" b="0" kern="1200" dirty="0" smtClean="0"/>
            <a:t>Sujan Sinha – Advisor</a:t>
          </a:r>
          <a:endParaRPr lang="en-IN" sz="1600" b="0" kern="1200" dirty="0"/>
        </a:p>
        <a:p>
          <a:pPr marL="57150" lvl="1" indent="-57150" algn="l" defTabSz="488950" rtl="0">
            <a:lnSpc>
              <a:spcPct val="90000"/>
            </a:lnSpc>
            <a:spcBef>
              <a:spcPct val="0"/>
            </a:spcBef>
            <a:spcAft>
              <a:spcPct val="15000"/>
            </a:spcAft>
            <a:buChar char="••"/>
          </a:pPr>
          <a:r>
            <a:rPr lang="en-GB" sz="1100" kern="1200" dirty="0" smtClean="0"/>
            <a:t>Industry Experience: 37+ years</a:t>
          </a:r>
          <a:endParaRPr lang="en-IN" sz="1100" kern="1200" dirty="0"/>
        </a:p>
        <a:p>
          <a:pPr marL="57150" lvl="1" indent="-57150" algn="l" defTabSz="488950">
            <a:lnSpc>
              <a:spcPct val="90000"/>
            </a:lnSpc>
            <a:spcBef>
              <a:spcPct val="0"/>
            </a:spcBef>
            <a:spcAft>
              <a:spcPct val="15000"/>
            </a:spcAft>
            <a:buChar char="••"/>
          </a:pPr>
          <a:r>
            <a:rPr lang="en-GB" sz="1100" kern="1200" dirty="0" smtClean="0"/>
            <a:t>Past Organisations: SBI, Usha Martin Finance, Axis Bank, </a:t>
          </a:r>
          <a:r>
            <a:rPr lang="en-GB" sz="1100" kern="1200" dirty="0" err="1" smtClean="0"/>
            <a:t>Shriram</a:t>
          </a:r>
          <a:r>
            <a:rPr lang="en-GB" sz="1100" kern="1200" dirty="0" smtClean="0"/>
            <a:t> Housing Finance</a:t>
          </a:r>
          <a:endParaRPr lang="en-IN" sz="1100" kern="1200" dirty="0"/>
        </a:p>
        <a:p>
          <a:pPr marL="57150" lvl="1" indent="-57150" algn="l" defTabSz="488950">
            <a:lnSpc>
              <a:spcPct val="90000"/>
            </a:lnSpc>
            <a:spcBef>
              <a:spcPct val="0"/>
            </a:spcBef>
            <a:spcAft>
              <a:spcPct val="15000"/>
            </a:spcAft>
            <a:buChar char="••"/>
          </a:pPr>
          <a:r>
            <a:rPr lang="en-GB" sz="1100" kern="1200" dirty="0" smtClean="0"/>
            <a:t>Expertise: Retail Banking, Consumer Lending, Mortgages</a:t>
          </a:r>
          <a:endParaRPr lang="en-IN" sz="1100" kern="1200" dirty="0"/>
        </a:p>
        <a:p>
          <a:pPr marL="57150" lvl="1" indent="-57150" algn="l" defTabSz="488950">
            <a:lnSpc>
              <a:spcPct val="90000"/>
            </a:lnSpc>
            <a:spcBef>
              <a:spcPct val="0"/>
            </a:spcBef>
            <a:spcAft>
              <a:spcPct val="15000"/>
            </a:spcAft>
            <a:buChar char="••"/>
          </a:pPr>
          <a:r>
            <a:rPr lang="en-GB" sz="1100" kern="1200" dirty="0" smtClean="0"/>
            <a:t>Education: Presidency College, Kolkata</a:t>
          </a:r>
          <a:endParaRPr lang="en-IN" sz="1100" kern="1200" dirty="0"/>
        </a:p>
      </dsp:txBody>
      <dsp:txXfrm>
        <a:off x="1688687" y="2643862"/>
        <a:ext cx="6177230" cy="1155034"/>
      </dsp:txXfrm>
    </dsp:sp>
    <dsp:sp modelId="{C4D4B653-414A-4AEB-BE0F-BD4E6921C75B}">
      <dsp:nvSpPr>
        <dsp:cNvPr id="0" name=""/>
        <dsp:cNvSpPr/>
      </dsp:nvSpPr>
      <dsp:spPr>
        <a:xfrm>
          <a:off x="299856" y="2759365"/>
          <a:ext cx="1204476" cy="924027"/>
        </a:xfrm>
        <a:prstGeom prst="roundRect">
          <a:avLst>
            <a:gd name="adj" fmla="val 10000"/>
          </a:avLst>
        </a:prstGeom>
        <a:blipFill rotWithShape="1">
          <a:blip xmlns:r="http://schemas.openxmlformats.org/officeDocument/2006/relationships" r:embed="rId3"/>
          <a:stretch>
            <a:fillRect/>
          </a:stretch>
        </a:blip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211C91-060D-4494-A1E5-08570D596781}">
      <dsp:nvSpPr>
        <dsp:cNvPr id="0" name=""/>
        <dsp:cNvSpPr/>
      </dsp:nvSpPr>
      <dsp:spPr>
        <a:xfrm>
          <a:off x="0" y="3914400"/>
          <a:ext cx="7865918" cy="115503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smtClean="0">
              <a:effectLst/>
              <a:latin typeface="Lato Bold"/>
              <a:ea typeface="MS Mincho"/>
              <a:cs typeface="Times New Roman" panose="02020603050405020304" pitchFamily="18" charset="0"/>
            </a:rPr>
            <a:t>Nirendu Konar – </a:t>
          </a:r>
          <a:r>
            <a:rPr lang="en-US" sz="1600" kern="1200" smtClean="0">
              <a:effectLst/>
              <a:latin typeface="Lato"/>
              <a:ea typeface="MS Mincho"/>
              <a:cs typeface="Times New Roman" panose="02020603050405020304" pitchFamily="18" charset="0"/>
            </a:rPr>
            <a:t>Advisor</a:t>
          </a:r>
          <a:endParaRPr lang="en-IN" sz="1600" kern="1200" dirty="0"/>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Industry Experience</a:t>
          </a:r>
          <a:r>
            <a:rPr lang="en-IN" sz="1100" kern="1200" smtClean="0">
              <a:effectLst/>
              <a:ea typeface="MS Mincho"/>
              <a:cs typeface="Times New Roman" panose="02020603050405020304" pitchFamily="18" charset="0"/>
            </a:rPr>
            <a:t>: 30 Years</a:t>
          </a:r>
          <a:endParaRPr lang="en-IN" sz="1100" kern="1200" dirty="0"/>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Past Orgs</a:t>
          </a:r>
          <a:r>
            <a:rPr lang="en-IN" sz="1100" kern="1200" smtClean="0">
              <a:effectLst/>
              <a:ea typeface="MS Mincho"/>
              <a:cs typeface="Times New Roman" panose="02020603050405020304" pitchFamily="18" charset="0"/>
            </a:rPr>
            <a:t>: CISCO, SAIL, Wipro, Mastech, IBS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Expertise</a:t>
          </a:r>
          <a:r>
            <a:rPr lang="en-IN" sz="1100" kern="1200" smtClean="0">
              <a:effectLst/>
              <a:ea typeface="MS Mincho"/>
              <a:cs typeface="Times New Roman" panose="02020603050405020304" pitchFamily="18" charset="0"/>
            </a:rPr>
            <a:t>: Machine Learning, Deep learning, Business Analytics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smtClean="0">
              <a:effectLst/>
              <a:ea typeface="MS Mincho"/>
              <a:cs typeface="Times New Roman" panose="02020603050405020304" pitchFamily="18" charset="0"/>
            </a:rPr>
            <a:t>Education</a:t>
          </a:r>
          <a:r>
            <a:rPr lang="en-IN" sz="1100" kern="1200" smtClean="0">
              <a:effectLst/>
              <a:ea typeface="MS Mincho"/>
              <a:cs typeface="Times New Roman" panose="02020603050405020304" pitchFamily="18" charset="0"/>
            </a:rPr>
            <a:t>: M Tech IIT Kharagpur, MBA University of Phoenix</a:t>
          </a:r>
          <a:endParaRPr lang="en-IN" sz="1100" kern="1200" dirty="0">
            <a:effectLst/>
            <a:latin typeface="Times New Roman" panose="02020603050405020304" pitchFamily="18" charset="0"/>
            <a:ea typeface="MS Mincho"/>
          </a:endParaRPr>
        </a:p>
      </dsp:txBody>
      <dsp:txXfrm>
        <a:off x="1688687" y="3914400"/>
        <a:ext cx="6177230" cy="1155034"/>
      </dsp:txXfrm>
    </dsp:sp>
    <dsp:sp modelId="{0A7A93D2-01B9-4C8D-AA53-F3EAB61F5AA8}">
      <dsp:nvSpPr>
        <dsp:cNvPr id="0" name=""/>
        <dsp:cNvSpPr/>
      </dsp:nvSpPr>
      <dsp:spPr>
        <a:xfrm>
          <a:off x="320638" y="4029903"/>
          <a:ext cx="1162913" cy="924027"/>
        </a:xfrm>
        <a:prstGeom prst="roundRect">
          <a:avLst>
            <a:gd name="adj" fmla="val 10000"/>
          </a:avLst>
        </a:prstGeom>
        <a:blipFill rotWithShape="1">
          <a:blip xmlns:r="http://schemas.openxmlformats.org/officeDocument/2006/relationships" r:embed="rId4"/>
          <a:stretch>
            <a:fillRect/>
          </a:stretch>
        </a:blip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489E1-A92A-454E-A826-7BB71696BB03}">
      <dsp:nvSpPr>
        <dsp:cNvPr id="0" name=""/>
        <dsp:cNvSpPr/>
      </dsp:nvSpPr>
      <dsp:spPr>
        <a:xfrm>
          <a:off x="88579" y="336340"/>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0" i="0" kern="1200" dirty="0" smtClean="0"/>
            <a:t>20 feature rich mobile </a:t>
          </a:r>
          <a:r>
            <a:rPr lang="en-IN" sz="1400" b="1" i="0" kern="1200" dirty="0" smtClean="0"/>
            <a:t>games</a:t>
          </a:r>
          <a:r>
            <a:rPr lang="en-IN" sz="1400" b="0" i="0" kern="1200" dirty="0" smtClean="0"/>
            <a:t> for Math concepts for a world leader in children educational publishing</a:t>
          </a:r>
          <a:endParaRPr lang="en-IN" sz="1400" kern="1200" dirty="0"/>
        </a:p>
      </dsp:txBody>
      <dsp:txXfrm>
        <a:off x="88579" y="336340"/>
        <a:ext cx="2755513" cy="861097"/>
      </dsp:txXfrm>
    </dsp:sp>
    <dsp:sp modelId="{9AB2BD63-87CC-405C-8BE8-B7003500FD30}">
      <dsp:nvSpPr>
        <dsp:cNvPr id="0" name=""/>
        <dsp:cNvSpPr/>
      </dsp:nvSpPr>
      <dsp:spPr>
        <a:xfrm>
          <a:off x="5779" y="345530"/>
          <a:ext cx="538742" cy="637011"/>
        </a:xfrm>
        <a:prstGeom prst="rect">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1FA651-FD67-4425-BC44-ABE3EA270032}">
      <dsp:nvSpPr>
        <dsp:cNvPr id="0" name=""/>
        <dsp:cNvSpPr/>
      </dsp:nvSpPr>
      <dsp:spPr>
        <a:xfrm>
          <a:off x="3075781" y="346510"/>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0" i="0" kern="1200" dirty="0" smtClean="0"/>
            <a:t>Email </a:t>
          </a:r>
          <a:r>
            <a:rPr lang="en-IN" sz="1400" b="1" i="0" kern="1200" dirty="0" smtClean="0"/>
            <a:t>classification</a:t>
          </a:r>
          <a:r>
            <a:rPr lang="en-IN" sz="1400" b="0" i="0" kern="1200" dirty="0" smtClean="0"/>
            <a:t> and information extraction for a large bank in India</a:t>
          </a:r>
          <a:endParaRPr lang="en-IN" sz="1400" kern="1200" dirty="0"/>
        </a:p>
      </dsp:txBody>
      <dsp:txXfrm>
        <a:off x="3075781" y="346510"/>
        <a:ext cx="2755513" cy="861097"/>
      </dsp:txXfrm>
    </dsp:sp>
    <dsp:sp modelId="{3FD0E455-9FAD-48AF-92F2-B7649EBDD22A}">
      <dsp:nvSpPr>
        <dsp:cNvPr id="0" name=""/>
        <dsp:cNvSpPr/>
      </dsp:nvSpPr>
      <dsp:spPr>
        <a:xfrm>
          <a:off x="2989747" y="326170"/>
          <a:ext cx="545210" cy="696071"/>
        </a:xfrm>
        <a:prstGeom prst="rect">
          <a:avLst/>
        </a:prstGeom>
        <a:blipFill rotWithShape="1">
          <a:blip xmlns:r="http://schemas.openxmlformats.org/officeDocument/2006/relationships" r:embed="rId2"/>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938837-459C-4710-84AD-BD6AD16333FF}">
      <dsp:nvSpPr>
        <dsp:cNvPr id="0" name=""/>
        <dsp:cNvSpPr/>
      </dsp:nvSpPr>
      <dsp:spPr>
        <a:xfrm>
          <a:off x="6091762" y="336340"/>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1" i="0" kern="1200" dirty="0" smtClean="0"/>
            <a:t>Fraud</a:t>
          </a:r>
          <a:r>
            <a:rPr lang="en-IN" sz="1400" b="0" i="0" kern="1200" dirty="0" smtClean="0"/>
            <a:t> company detection for security regulatory body in Malaysia</a:t>
          </a:r>
          <a:endParaRPr lang="en-IN" sz="1400" kern="1200" dirty="0"/>
        </a:p>
      </dsp:txBody>
      <dsp:txXfrm>
        <a:off x="6091762" y="336340"/>
        <a:ext cx="2755513" cy="861097"/>
      </dsp:txXfrm>
    </dsp:sp>
    <dsp:sp modelId="{53E2F6A2-3EE3-46E5-A0AB-C6322EA462BA}">
      <dsp:nvSpPr>
        <dsp:cNvPr id="0" name=""/>
        <dsp:cNvSpPr/>
      </dsp:nvSpPr>
      <dsp:spPr>
        <a:xfrm>
          <a:off x="5976949" y="342736"/>
          <a:ext cx="602768" cy="642599"/>
        </a:xfrm>
        <a:prstGeom prst="rect">
          <a:avLst/>
        </a:prstGeom>
        <a:blipFill rotWithShape="1">
          <a:blip xmlns:r="http://schemas.openxmlformats.org/officeDocument/2006/relationships" r:embed="rId3"/>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3DF176-C207-49BE-866E-B1E53C93D8F0}">
      <dsp:nvSpPr>
        <dsp:cNvPr id="0" name=""/>
        <dsp:cNvSpPr/>
      </dsp:nvSpPr>
      <dsp:spPr>
        <a:xfrm>
          <a:off x="117970" y="1335828"/>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0" i="0" kern="1200" dirty="0" smtClean="0"/>
            <a:t>Statistical </a:t>
          </a:r>
          <a:r>
            <a:rPr lang="en-IN" sz="1400" b="1" i="0" kern="1200" dirty="0" smtClean="0"/>
            <a:t>analytical model </a:t>
          </a:r>
          <a:r>
            <a:rPr lang="en-IN" sz="1400" b="0" i="0" kern="1200" dirty="0" smtClean="0"/>
            <a:t>for import export data for govt. organization</a:t>
          </a:r>
          <a:endParaRPr lang="en-IN" sz="1400" kern="1200" dirty="0"/>
        </a:p>
      </dsp:txBody>
      <dsp:txXfrm>
        <a:off x="117970" y="1335828"/>
        <a:ext cx="2755513" cy="861097"/>
      </dsp:txXfrm>
    </dsp:sp>
    <dsp:sp modelId="{ED655572-91C3-45E4-BC31-6033E3F9DD3C}">
      <dsp:nvSpPr>
        <dsp:cNvPr id="0" name=""/>
        <dsp:cNvSpPr/>
      </dsp:nvSpPr>
      <dsp:spPr>
        <a:xfrm>
          <a:off x="3157" y="1375687"/>
          <a:ext cx="602768" cy="575674"/>
        </a:xfrm>
        <a:prstGeom prst="rect">
          <a:avLst/>
        </a:prstGeom>
        <a:blipFill rotWithShape="1">
          <a:blip xmlns:r="http://schemas.openxmlformats.org/officeDocument/2006/relationships" r:embed="rId4"/>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A4E823-0056-4306-B424-DCE866EC47CF}">
      <dsp:nvSpPr>
        <dsp:cNvPr id="0" name=""/>
        <dsp:cNvSpPr/>
      </dsp:nvSpPr>
      <dsp:spPr>
        <a:xfrm>
          <a:off x="3078403" y="1339463"/>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0" i="0" kern="1200" dirty="0" smtClean="0"/>
            <a:t>Sports </a:t>
          </a:r>
          <a:r>
            <a:rPr lang="en-IN" sz="1400" b="1" i="0" kern="1200" dirty="0" smtClean="0"/>
            <a:t>healthcare analytics </a:t>
          </a:r>
          <a:r>
            <a:rPr lang="en-IN" sz="1400" b="0" i="0" kern="1200" dirty="0" smtClean="0"/>
            <a:t>based on mobile games for a US start-up</a:t>
          </a:r>
          <a:endParaRPr lang="en-IN" sz="1400" kern="1200" dirty="0"/>
        </a:p>
      </dsp:txBody>
      <dsp:txXfrm>
        <a:off x="3078403" y="1339463"/>
        <a:ext cx="2755513" cy="861097"/>
      </dsp:txXfrm>
    </dsp:sp>
    <dsp:sp modelId="{7AA80507-C280-433A-9F5C-A08DDE01EDFE}">
      <dsp:nvSpPr>
        <dsp:cNvPr id="0" name=""/>
        <dsp:cNvSpPr/>
      </dsp:nvSpPr>
      <dsp:spPr>
        <a:xfrm>
          <a:off x="3019138" y="1332193"/>
          <a:ext cx="491672" cy="669932"/>
        </a:xfrm>
        <a:prstGeom prst="rect">
          <a:avLst/>
        </a:prstGeom>
        <a:blipFill rotWithShape="1">
          <a:blip xmlns:r="http://schemas.openxmlformats.org/officeDocument/2006/relationships" r:embed="rId5"/>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C8F1B4-ED86-47FE-8FF1-84026C0DA1AA}">
      <dsp:nvSpPr>
        <dsp:cNvPr id="0" name=""/>
        <dsp:cNvSpPr/>
      </dsp:nvSpPr>
      <dsp:spPr>
        <a:xfrm>
          <a:off x="6094384" y="1365501"/>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1" i="0" kern="1200" dirty="0" smtClean="0"/>
            <a:t>Cloud</a:t>
          </a:r>
          <a:r>
            <a:rPr lang="en-IN" sz="1400" b="0" i="0" kern="1200" dirty="0" smtClean="0"/>
            <a:t> based e-learning platform for a large training company</a:t>
          </a:r>
          <a:endParaRPr lang="en-IN" sz="1400" kern="1200" dirty="0"/>
        </a:p>
      </dsp:txBody>
      <dsp:txXfrm>
        <a:off x="6094384" y="1365501"/>
        <a:ext cx="2755513" cy="861097"/>
      </dsp:txXfrm>
    </dsp:sp>
    <dsp:sp modelId="{CA46AD73-2CBB-4DAB-A5A4-8DB41ABFDD6D}">
      <dsp:nvSpPr>
        <dsp:cNvPr id="0" name=""/>
        <dsp:cNvSpPr/>
      </dsp:nvSpPr>
      <dsp:spPr>
        <a:xfrm>
          <a:off x="5979571" y="1306156"/>
          <a:ext cx="602768" cy="774081"/>
        </a:xfrm>
        <a:prstGeom prst="rect">
          <a:avLst/>
        </a:prstGeom>
        <a:blipFill rotWithShape="1">
          <a:blip xmlns:r="http://schemas.openxmlformats.org/officeDocument/2006/relationships" r:embed="rId6"/>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6AE2C-A41A-47D8-9062-13A6D8DA573F}">
      <dsp:nvSpPr>
        <dsp:cNvPr id="0" name=""/>
        <dsp:cNvSpPr/>
      </dsp:nvSpPr>
      <dsp:spPr>
        <a:xfrm>
          <a:off x="1598186" y="2335749"/>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1" i="0" kern="1200" dirty="0" smtClean="0"/>
            <a:t>Face recognition </a:t>
          </a:r>
          <a:r>
            <a:rPr lang="en-IN" sz="1400" b="0" i="0" kern="1200" dirty="0" smtClean="0"/>
            <a:t>based authentication for bank premium customers</a:t>
          </a:r>
          <a:endParaRPr lang="en-IN" sz="1400" kern="1200" dirty="0"/>
        </a:p>
      </dsp:txBody>
      <dsp:txXfrm>
        <a:off x="1598186" y="2335749"/>
        <a:ext cx="2755513" cy="861097"/>
      </dsp:txXfrm>
    </dsp:sp>
    <dsp:sp modelId="{EF5289F8-86B0-43EB-B59B-ACA9F4DC2388}">
      <dsp:nvSpPr>
        <dsp:cNvPr id="0" name=""/>
        <dsp:cNvSpPr/>
      </dsp:nvSpPr>
      <dsp:spPr>
        <a:xfrm>
          <a:off x="1483373" y="2334961"/>
          <a:ext cx="602768" cy="656966"/>
        </a:xfrm>
        <a:prstGeom prst="rect">
          <a:avLst/>
        </a:prstGeom>
        <a:blipFill rotWithShape="1">
          <a:blip xmlns:r="http://schemas.openxmlformats.org/officeDocument/2006/relationships" r:embed="rId7"/>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E223C1-2487-4D84-9FF0-EBDF0179878C}">
      <dsp:nvSpPr>
        <dsp:cNvPr id="0" name=""/>
        <dsp:cNvSpPr/>
      </dsp:nvSpPr>
      <dsp:spPr>
        <a:xfrm>
          <a:off x="4614167" y="2345563"/>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1" i="0" kern="1200" dirty="0" smtClean="0"/>
            <a:t>Object extraction </a:t>
          </a:r>
          <a:r>
            <a:rPr lang="en-IN" sz="1400" b="0" i="0" kern="1200" dirty="0" smtClean="0"/>
            <a:t>from engineering drawing images in oil and gas </a:t>
          </a:r>
          <a:endParaRPr lang="en-IN" sz="1400" kern="1200" dirty="0"/>
        </a:p>
      </dsp:txBody>
      <dsp:txXfrm>
        <a:off x="4614167" y="2345563"/>
        <a:ext cx="2755513" cy="861097"/>
      </dsp:txXfrm>
    </dsp:sp>
    <dsp:sp modelId="{0A0CFDCA-BD03-448D-AC31-FE33BA19F5EF}">
      <dsp:nvSpPr>
        <dsp:cNvPr id="0" name=""/>
        <dsp:cNvSpPr/>
      </dsp:nvSpPr>
      <dsp:spPr>
        <a:xfrm>
          <a:off x="4499354" y="2325147"/>
          <a:ext cx="602768" cy="696224"/>
        </a:xfrm>
        <a:prstGeom prst="rect">
          <a:avLst/>
        </a:prstGeom>
        <a:blipFill rotWithShape="1">
          <a:blip xmlns:r="http://schemas.openxmlformats.org/officeDocument/2006/relationships" r:embed="rId8"/>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9D2F4-0650-42FD-9049-DFC9DA32F2B3}">
      <dsp:nvSpPr>
        <dsp:cNvPr id="0" name=""/>
        <dsp:cNvSpPr/>
      </dsp:nvSpPr>
      <dsp:spPr>
        <a:xfrm>
          <a:off x="3107488" y="3305209"/>
          <a:ext cx="2755513" cy="86109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3250" tIns="53340" rIns="53340" bIns="53340" numCol="1" spcCol="1270" anchor="ctr" anchorCtr="0">
          <a:noAutofit/>
        </a:bodyPr>
        <a:lstStyle/>
        <a:p>
          <a:pPr lvl="0" algn="l" defTabSz="622300" rtl="0">
            <a:lnSpc>
              <a:spcPct val="90000"/>
            </a:lnSpc>
            <a:spcBef>
              <a:spcPct val="0"/>
            </a:spcBef>
            <a:spcAft>
              <a:spcPct val="35000"/>
            </a:spcAft>
          </a:pPr>
          <a:r>
            <a:rPr lang="en-IN" sz="1400" b="1" i="0" kern="1200" dirty="0" smtClean="0"/>
            <a:t>Video analytics </a:t>
          </a:r>
          <a:r>
            <a:rPr lang="en-IN" sz="1400" b="0" i="0" kern="1200" dirty="0" smtClean="0"/>
            <a:t>for drone based sea port</a:t>
          </a:r>
          <a:endParaRPr lang="en-IN" sz="1400" kern="1200" dirty="0"/>
        </a:p>
      </dsp:txBody>
      <dsp:txXfrm>
        <a:off x="3107488" y="3305209"/>
        <a:ext cx="2755513" cy="861097"/>
      </dsp:txXfrm>
    </dsp:sp>
    <dsp:sp modelId="{D19F2535-337E-4BF7-8D1F-D45496352C88}">
      <dsp:nvSpPr>
        <dsp:cNvPr id="0" name=""/>
        <dsp:cNvSpPr/>
      </dsp:nvSpPr>
      <dsp:spPr>
        <a:xfrm>
          <a:off x="2992675" y="3340872"/>
          <a:ext cx="602768" cy="584064"/>
        </a:xfrm>
        <a:prstGeom prst="rect">
          <a:avLst/>
        </a:prstGeom>
        <a:blipFill rotWithShape="1">
          <a:blip xmlns:r="http://schemas.openxmlformats.org/officeDocument/2006/relationships" r:embed="rId9"/>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2AA34-3919-49DD-804C-BF03C665223A}">
      <dsp:nvSpPr>
        <dsp:cNvPr id="0" name=""/>
        <dsp:cNvSpPr/>
      </dsp:nvSpPr>
      <dsp:spPr>
        <a:xfrm>
          <a:off x="2279531" y="1762915"/>
          <a:ext cx="1247757" cy="433105"/>
        </a:xfrm>
        <a:custGeom>
          <a:avLst/>
          <a:gdLst/>
          <a:ahLst/>
          <a:cxnLst/>
          <a:rect l="0" t="0" r="0" b="0"/>
          <a:pathLst>
            <a:path>
              <a:moveTo>
                <a:pt x="0" y="0"/>
              </a:moveTo>
              <a:lnTo>
                <a:pt x="0" y="216552"/>
              </a:lnTo>
              <a:lnTo>
                <a:pt x="1247757" y="216552"/>
              </a:lnTo>
              <a:lnTo>
                <a:pt x="1247757" y="433105"/>
              </a:lnTo>
            </a:path>
          </a:pathLst>
        </a:custGeom>
        <a:noFill/>
        <a:ln w="10795"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54E48EF-B09D-48E8-AD51-7667DACC67F8}">
      <dsp:nvSpPr>
        <dsp:cNvPr id="0" name=""/>
        <dsp:cNvSpPr/>
      </dsp:nvSpPr>
      <dsp:spPr>
        <a:xfrm>
          <a:off x="1031774" y="1762915"/>
          <a:ext cx="1247757" cy="433105"/>
        </a:xfrm>
        <a:custGeom>
          <a:avLst/>
          <a:gdLst/>
          <a:ahLst/>
          <a:cxnLst/>
          <a:rect l="0" t="0" r="0" b="0"/>
          <a:pathLst>
            <a:path>
              <a:moveTo>
                <a:pt x="1247757" y="0"/>
              </a:moveTo>
              <a:lnTo>
                <a:pt x="1247757" y="216552"/>
              </a:lnTo>
              <a:lnTo>
                <a:pt x="0" y="216552"/>
              </a:lnTo>
              <a:lnTo>
                <a:pt x="0" y="433105"/>
              </a:lnTo>
            </a:path>
          </a:pathLst>
        </a:custGeom>
        <a:noFill/>
        <a:ln w="10795" cap="flat" cmpd="sng" algn="ctr">
          <a:solidFill>
            <a:schemeClr val="dk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EECEA57-6456-44B8-8F0A-6AEFE2C6CE2F}">
      <dsp:nvSpPr>
        <dsp:cNvPr id="0" name=""/>
        <dsp:cNvSpPr/>
      </dsp:nvSpPr>
      <dsp:spPr>
        <a:xfrm>
          <a:off x="1248327" y="731710"/>
          <a:ext cx="2062408" cy="1031204"/>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3951"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Artificial Intelligence</a:t>
          </a:r>
          <a:endParaRPr lang="en-IN" sz="1800" kern="1200" dirty="0"/>
        </a:p>
      </dsp:txBody>
      <dsp:txXfrm>
        <a:off x="1248327" y="731710"/>
        <a:ext cx="2062408" cy="1031204"/>
      </dsp:txXfrm>
    </dsp:sp>
    <dsp:sp modelId="{D8C8DE02-347E-4874-B4AE-4F0FEFC72116}">
      <dsp:nvSpPr>
        <dsp:cNvPr id="0" name=""/>
        <dsp:cNvSpPr/>
      </dsp:nvSpPr>
      <dsp:spPr>
        <a:xfrm>
          <a:off x="1351447" y="834831"/>
          <a:ext cx="618722" cy="824963"/>
        </a:xfrm>
        <a:prstGeom prst="rect">
          <a:avLst/>
        </a:prstGeom>
        <a:blipFill rotWithShape="1">
          <a:blip xmlns:r="http://schemas.openxmlformats.org/officeDocument/2006/relationships" r:embed="rId1"/>
          <a:stretch>
            <a:fillRect/>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02434A9D-30A3-44CF-A826-98025C9BDF29}">
      <dsp:nvSpPr>
        <dsp:cNvPr id="0" name=""/>
        <dsp:cNvSpPr/>
      </dsp:nvSpPr>
      <dsp:spPr>
        <a:xfrm>
          <a:off x="570" y="2196020"/>
          <a:ext cx="2062408" cy="1031204"/>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3951"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Natural Language Processing</a:t>
          </a:r>
          <a:endParaRPr lang="en-IN" sz="1800" kern="1200" dirty="0"/>
        </a:p>
      </dsp:txBody>
      <dsp:txXfrm>
        <a:off x="570" y="2196020"/>
        <a:ext cx="2062408" cy="1031204"/>
      </dsp:txXfrm>
    </dsp:sp>
    <dsp:sp modelId="{2B87EC8D-5C91-4BBD-B152-522161A7AE51}">
      <dsp:nvSpPr>
        <dsp:cNvPr id="0" name=""/>
        <dsp:cNvSpPr/>
      </dsp:nvSpPr>
      <dsp:spPr>
        <a:xfrm>
          <a:off x="103690" y="2299141"/>
          <a:ext cx="618722" cy="824963"/>
        </a:xfrm>
        <a:prstGeom prst="rect">
          <a:avLst/>
        </a:prstGeom>
        <a:blipFill rotWithShape="1">
          <a:blip xmlns:r="http://schemas.openxmlformats.org/officeDocument/2006/relationships" r:embed="rId2"/>
          <a:stretch>
            <a:fillRect/>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B8D4DC08-E8F9-4CE8-AD8E-1DB53768FDEE}">
      <dsp:nvSpPr>
        <dsp:cNvPr id="0" name=""/>
        <dsp:cNvSpPr/>
      </dsp:nvSpPr>
      <dsp:spPr>
        <a:xfrm>
          <a:off x="2496084" y="2196020"/>
          <a:ext cx="2062408" cy="1031204"/>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3951"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Computer Vision</a:t>
          </a:r>
          <a:endParaRPr lang="en-IN" sz="1800" kern="1200" dirty="0"/>
        </a:p>
      </dsp:txBody>
      <dsp:txXfrm>
        <a:off x="2496084" y="2196020"/>
        <a:ext cx="2062408" cy="1031204"/>
      </dsp:txXfrm>
    </dsp:sp>
    <dsp:sp modelId="{40B3CBD8-0093-405A-ADBC-8F9D56D481E6}">
      <dsp:nvSpPr>
        <dsp:cNvPr id="0" name=""/>
        <dsp:cNvSpPr/>
      </dsp:nvSpPr>
      <dsp:spPr>
        <a:xfrm>
          <a:off x="2599205" y="2299141"/>
          <a:ext cx="618722" cy="824963"/>
        </a:xfrm>
        <a:prstGeom prst="rect">
          <a:avLst/>
        </a:prstGeom>
        <a:blipFill rotWithShape="1">
          <a:blip xmlns:r="http://schemas.openxmlformats.org/officeDocument/2006/relationships" r:embed="rId3"/>
          <a:stretch>
            <a:fillRect/>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17CAEBE7-E611-46A8-B78B-1FD08D1802AF}">
      <dsp:nvSpPr>
        <dsp:cNvPr id="0" name=""/>
        <dsp:cNvSpPr/>
      </dsp:nvSpPr>
      <dsp:spPr>
        <a:xfrm>
          <a:off x="3743842" y="731710"/>
          <a:ext cx="2062408" cy="1031204"/>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3951" tIns="11430" rIns="11430" bIns="11430" numCol="1" spcCol="1270" anchor="ctr" anchorCtr="0">
          <a:noAutofit/>
        </a:bodyPr>
        <a:lstStyle/>
        <a:p>
          <a:pPr lvl="0" algn="ctr" defTabSz="800100" rtl="0">
            <a:lnSpc>
              <a:spcPct val="90000"/>
            </a:lnSpc>
            <a:spcBef>
              <a:spcPct val="0"/>
            </a:spcBef>
            <a:spcAft>
              <a:spcPct val="35000"/>
            </a:spcAft>
          </a:pPr>
          <a:r>
            <a:rPr lang="en-IN" sz="1800" kern="1200" smtClean="0"/>
            <a:t>Statistical Analysis</a:t>
          </a:r>
          <a:endParaRPr lang="en-IN" sz="1800" kern="1200"/>
        </a:p>
      </dsp:txBody>
      <dsp:txXfrm>
        <a:off x="3743842" y="731710"/>
        <a:ext cx="2062408" cy="1031204"/>
      </dsp:txXfrm>
    </dsp:sp>
    <dsp:sp modelId="{709961BF-BA26-4241-B3C6-1A42227F60F8}">
      <dsp:nvSpPr>
        <dsp:cNvPr id="0" name=""/>
        <dsp:cNvSpPr/>
      </dsp:nvSpPr>
      <dsp:spPr>
        <a:xfrm>
          <a:off x="3846962" y="834831"/>
          <a:ext cx="618722" cy="824963"/>
        </a:xfrm>
        <a:prstGeom prst="rect">
          <a:avLst/>
        </a:prstGeom>
        <a:blipFill rotWithShape="1">
          <a:blip xmlns:r="http://schemas.openxmlformats.org/officeDocument/2006/relationships" r:embed="rId4"/>
          <a:stretch>
            <a:fillRect/>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1681823C-A9FB-47BF-9064-432F4FC38146}">
      <dsp:nvSpPr>
        <dsp:cNvPr id="0" name=""/>
        <dsp:cNvSpPr/>
      </dsp:nvSpPr>
      <dsp:spPr>
        <a:xfrm>
          <a:off x="6239357" y="731710"/>
          <a:ext cx="2062408" cy="1031204"/>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763951" tIns="11430" rIns="11430" bIns="11430" numCol="1" spcCol="1270" anchor="ctr" anchorCtr="0">
          <a:noAutofit/>
        </a:bodyPr>
        <a:lstStyle/>
        <a:p>
          <a:pPr lvl="0" algn="ctr" defTabSz="800100" rtl="0">
            <a:lnSpc>
              <a:spcPct val="90000"/>
            </a:lnSpc>
            <a:spcBef>
              <a:spcPct val="0"/>
            </a:spcBef>
            <a:spcAft>
              <a:spcPct val="35000"/>
            </a:spcAft>
          </a:pPr>
          <a:r>
            <a:rPr lang="en-IN" sz="1800" kern="1200" dirty="0" smtClean="0"/>
            <a:t>Mobile Computing and eLearning</a:t>
          </a:r>
          <a:endParaRPr lang="en-IN" sz="1800" kern="1200" dirty="0"/>
        </a:p>
      </dsp:txBody>
      <dsp:txXfrm>
        <a:off x="6239357" y="731710"/>
        <a:ext cx="2062408" cy="1031204"/>
      </dsp:txXfrm>
    </dsp:sp>
    <dsp:sp modelId="{928A9B19-869C-4076-9319-517DDFA79101}">
      <dsp:nvSpPr>
        <dsp:cNvPr id="0" name=""/>
        <dsp:cNvSpPr/>
      </dsp:nvSpPr>
      <dsp:spPr>
        <a:xfrm>
          <a:off x="6342477" y="834831"/>
          <a:ext cx="618722" cy="824963"/>
        </a:xfrm>
        <a:prstGeom prst="rect">
          <a:avLst/>
        </a:prstGeom>
        <a:blipFill rotWithShape="1">
          <a:blip xmlns:r="http://schemas.openxmlformats.org/officeDocument/2006/relationships" r:embed="rId5"/>
          <a:stretch>
            <a:fillRect/>
          </a:stretch>
        </a:blip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56DEF-7A36-404E-A088-C196DB09B10F}">
      <dsp:nvSpPr>
        <dsp:cNvPr id="0" name=""/>
        <dsp:cNvSpPr/>
      </dsp:nvSpPr>
      <dsp:spPr>
        <a:xfrm>
          <a:off x="0" y="0"/>
          <a:ext cx="8302336" cy="2275609"/>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lvl="0" algn="l" defTabSz="1422400" rtl="0">
            <a:lnSpc>
              <a:spcPct val="90000"/>
            </a:lnSpc>
            <a:spcBef>
              <a:spcPct val="0"/>
            </a:spcBef>
            <a:spcAft>
              <a:spcPct val="35000"/>
            </a:spcAft>
          </a:pPr>
          <a:r>
            <a:rPr lang="en-IN" sz="3200" b="1" kern="1200" dirty="0" smtClean="0">
              <a:solidFill>
                <a:srgbClr val="1B3F5F"/>
              </a:solidFill>
            </a:rPr>
            <a:t>Natural Language Processing</a:t>
          </a:r>
          <a:endParaRPr lang="en-IN" sz="3200" b="1" kern="1200" dirty="0">
            <a:solidFill>
              <a:srgbClr val="1B3F5F"/>
            </a:solidFill>
          </a:endParaRPr>
        </a:p>
        <a:p>
          <a:pPr marL="114300" lvl="1" indent="-114300" algn="l" defTabSz="622300" rtl="0">
            <a:lnSpc>
              <a:spcPct val="90000"/>
            </a:lnSpc>
            <a:spcBef>
              <a:spcPct val="0"/>
            </a:spcBef>
            <a:spcAft>
              <a:spcPct val="15000"/>
            </a:spcAft>
            <a:buChar char="••"/>
          </a:pPr>
          <a:r>
            <a:rPr lang="en-IN" sz="1400" kern="1200" dirty="0" smtClean="0"/>
            <a:t>Information retrieval, classification of text documents and processing unstructured text in general. </a:t>
          </a:r>
          <a:endParaRPr lang="en-IN" sz="1400" kern="1200" dirty="0"/>
        </a:p>
        <a:p>
          <a:pPr marL="114300" lvl="1" indent="-114300" algn="l" defTabSz="622300" rtl="0">
            <a:lnSpc>
              <a:spcPct val="90000"/>
            </a:lnSpc>
            <a:spcBef>
              <a:spcPct val="0"/>
            </a:spcBef>
            <a:spcAft>
              <a:spcPct val="15000"/>
            </a:spcAft>
            <a:buChar char="••"/>
          </a:pPr>
          <a:r>
            <a:rPr lang="en-IN" sz="1400" kern="1200" dirty="0" smtClean="0"/>
            <a:t>NLP Technologies like </a:t>
          </a:r>
          <a:r>
            <a:rPr lang="en-IN" sz="1400" b="1" kern="1200" dirty="0" smtClean="0">
              <a:effectLst/>
            </a:rPr>
            <a:t>Word2Vec</a:t>
          </a:r>
          <a:r>
            <a:rPr lang="en-IN" sz="1400" kern="1200" dirty="0" smtClean="0"/>
            <a:t>, </a:t>
          </a:r>
          <a:r>
            <a:rPr lang="en-IN" sz="1400" b="1" kern="1200" dirty="0" smtClean="0"/>
            <a:t>Spacy</a:t>
          </a:r>
          <a:r>
            <a:rPr lang="en-IN" sz="1400" kern="1200" dirty="0" smtClean="0"/>
            <a:t>, </a:t>
          </a:r>
          <a:r>
            <a:rPr lang="en-IN" sz="1400" b="1" kern="1200" dirty="0" smtClean="0"/>
            <a:t>NLTK</a:t>
          </a:r>
          <a:endParaRPr lang="en-IN" sz="1400" b="1" kern="1200" dirty="0"/>
        </a:p>
        <a:p>
          <a:pPr marL="114300" lvl="1" indent="-114300" algn="l" defTabSz="622300" rtl="0">
            <a:lnSpc>
              <a:spcPct val="90000"/>
            </a:lnSpc>
            <a:spcBef>
              <a:spcPct val="0"/>
            </a:spcBef>
            <a:spcAft>
              <a:spcPct val="15000"/>
            </a:spcAft>
            <a:buChar char="••"/>
          </a:pPr>
          <a:r>
            <a:rPr lang="en-IN" sz="1400" kern="1200" smtClean="0"/>
            <a:t>Deep Learning platforms like Keras on Theano/TensorFlow.</a:t>
          </a:r>
          <a:endParaRPr lang="en-IN" sz="1400" kern="1200"/>
        </a:p>
        <a:p>
          <a:pPr marL="114300" lvl="1" indent="-114300" algn="l" defTabSz="622300" rtl="0">
            <a:lnSpc>
              <a:spcPct val="90000"/>
            </a:lnSpc>
            <a:spcBef>
              <a:spcPct val="0"/>
            </a:spcBef>
            <a:spcAft>
              <a:spcPct val="15000"/>
            </a:spcAft>
            <a:buChar char="••"/>
          </a:pPr>
          <a:r>
            <a:rPr lang="en-IN" sz="1400" kern="1200" dirty="0" smtClean="0"/>
            <a:t>Deep Neural Networks like Recurrent Neural Network (</a:t>
          </a:r>
          <a:r>
            <a:rPr lang="en-IN" sz="1400" b="1" kern="1200" dirty="0" smtClean="0"/>
            <a:t>LSTM</a:t>
          </a:r>
          <a:r>
            <a:rPr lang="en-IN" sz="1400" kern="1200" dirty="0" smtClean="0"/>
            <a:t>) for classification and language synthesis.</a:t>
          </a:r>
          <a:endParaRPr lang="en-IN" sz="1400" kern="1200" dirty="0"/>
        </a:p>
      </dsp:txBody>
      <dsp:txXfrm>
        <a:off x="1888028" y="0"/>
        <a:ext cx="6414307" cy="2275609"/>
      </dsp:txXfrm>
    </dsp:sp>
    <dsp:sp modelId="{9F5C5159-6F59-4200-A75C-909CAB52B467}">
      <dsp:nvSpPr>
        <dsp:cNvPr id="0" name=""/>
        <dsp:cNvSpPr/>
      </dsp:nvSpPr>
      <dsp:spPr>
        <a:xfrm>
          <a:off x="227560" y="227560"/>
          <a:ext cx="1660467" cy="1820487"/>
        </a:xfrm>
        <a:prstGeom prst="roundRect">
          <a:avLst>
            <a:gd name="adj" fmla="val 10000"/>
          </a:avLst>
        </a:prstGeom>
        <a:blipFill rotWithShape="1">
          <a:blip xmlns:r="http://schemas.openxmlformats.org/officeDocument/2006/relationships" r:embed="rId1"/>
          <a:stretch>
            <a:fillRect/>
          </a:stretch>
        </a:blip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2DCF2-CCDE-443A-9FC9-BFB79BEE5267}">
      <dsp:nvSpPr>
        <dsp:cNvPr id="0" name=""/>
        <dsp:cNvSpPr/>
      </dsp:nvSpPr>
      <dsp:spPr>
        <a:xfrm>
          <a:off x="0" y="166411"/>
          <a:ext cx="4045853" cy="9607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003" tIns="208280" rIns="314003" bIns="99568" numCol="1" spcCol="1270" anchor="t" anchorCtr="0">
          <a:noAutofit/>
        </a:bodyPr>
        <a:lstStyle/>
        <a:p>
          <a:pPr marL="114300" lvl="1" indent="-114300" algn="l" defTabSz="622300" rtl="0">
            <a:lnSpc>
              <a:spcPct val="90000"/>
            </a:lnSpc>
            <a:spcBef>
              <a:spcPct val="0"/>
            </a:spcBef>
            <a:spcAft>
              <a:spcPct val="15000"/>
            </a:spcAft>
            <a:buChar char="••"/>
          </a:pPr>
          <a:r>
            <a:rPr lang="en-IN" sz="1400" kern="1200" smtClean="0"/>
            <a:t>Automatic Customer Feedback Handling</a:t>
          </a:r>
          <a:endParaRPr lang="en-IN" sz="1400" kern="1200"/>
        </a:p>
        <a:p>
          <a:pPr marL="114300" lvl="1" indent="-114300" algn="l" defTabSz="622300" rtl="0">
            <a:lnSpc>
              <a:spcPct val="90000"/>
            </a:lnSpc>
            <a:spcBef>
              <a:spcPct val="0"/>
            </a:spcBef>
            <a:spcAft>
              <a:spcPct val="15000"/>
            </a:spcAft>
            <a:buChar char="••"/>
          </a:pPr>
          <a:r>
            <a:rPr lang="en-IN" sz="1400" kern="1200" dirty="0" smtClean="0"/>
            <a:t>Vendor Names Deduplication</a:t>
          </a:r>
          <a:endParaRPr lang="en-IN" sz="1400" kern="1200" dirty="0"/>
        </a:p>
        <a:p>
          <a:pPr marL="114300" lvl="1" indent="-114300" algn="l" defTabSz="622300" rtl="0">
            <a:lnSpc>
              <a:spcPct val="90000"/>
            </a:lnSpc>
            <a:spcBef>
              <a:spcPct val="0"/>
            </a:spcBef>
            <a:spcAft>
              <a:spcPct val="15000"/>
            </a:spcAft>
            <a:buChar char="••"/>
          </a:pPr>
          <a:r>
            <a:rPr lang="en-IN" sz="1400" kern="1200" dirty="0" smtClean="0"/>
            <a:t>Cyber Security – predict fraud companies</a:t>
          </a:r>
          <a:endParaRPr lang="en-IN" sz="1400" kern="1200" dirty="0"/>
        </a:p>
      </dsp:txBody>
      <dsp:txXfrm>
        <a:off x="0" y="166411"/>
        <a:ext cx="4045853" cy="960750"/>
      </dsp:txXfrm>
    </dsp:sp>
    <dsp:sp modelId="{6A23DB22-8E86-4118-8E5B-14FF006B45DC}">
      <dsp:nvSpPr>
        <dsp:cNvPr id="0" name=""/>
        <dsp:cNvSpPr/>
      </dsp:nvSpPr>
      <dsp:spPr>
        <a:xfrm>
          <a:off x="202292" y="18811"/>
          <a:ext cx="2832097" cy="2952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047" tIns="0" rIns="107047" bIns="0" numCol="1" spcCol="1270" anchor="ctr" anchorCtr="0">
          <a:noAutofit/>
        </a:bodyPr>
        <a:lstStyle/>
        <a:p>
          <a:pPr lvl="0" algn="l" defTabSz="622300" rtl="0">
            <a:lnSpc>
              <a:spcPct val="90000"/>
            </a:lnSpc>
            <a:spcBef>
              <a:spcPct val="0"/>
            </a:spcBef>
            <a:spcAft>
              <a:spcPct val="35000"/>
            </a:spcAft>
          </a:pPr>
          <a:r>
            <a:rPr lang="en-IN" sz="1400" kern="1200" smtClean="0"/>
            <a:t>Related Customer Case Studies</a:t>
          </a:r>
          <a:endParaRPr lang="en-IN" sz="1400" kern="1200"/>
        </a:p>
      </dsp:txBody>
      <dsp:txXfrm>
        <a:off x="216702" y="33221"/>
        <a:ext cx="2803277" cy="266380"/>
      </dsp:txXfrm>
    </dsp:sp>
    <dsp:sp modelId="{210DD515-9C17-42C5-8CEA-2563D5372951}">
      <dsp:nvSpPr>
        <dsp:cNvPr id="0" name=""/>
        <dsp:cNvSpPr/>
      </dsp:nvSpPr>
      <dsp:spPr>
        <a:xfrm>
          <a:off x="0" y="1328762"/>
          <a:ext cx="4045853" cy="9607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003" tIns="208280" rIns="314003" bIns="99568" numCol="1" spcCol="1270" anchor="t" anchorCtr="0">
          <a:noAutofit/>
        </a:bodyPr>
        <a:lstStyle/>
        <a:p>
          <a:pPr marL="114300" lvl="1" indent="-114300" algn="l" defTabSz="622300" rtl="0">
            <a:lnSpc>
              <a:spcPct val="90000"/>
            </a:lnSpc>
            <a:spcBef>
              <a:spcPct val="0"/>
            </a:spcBef>
            <a:spcAft>
              <a:spcPct val="15000"/>
            </a:spcAft>
            <a:buChar char="••"/>
          </a:pPr>
          <a:r>
            <a:rPr lang="en-IN" sz="1400" kern="1200" smtClean="0"/>
            <a:t>Document Summarization</a:t>
          </a:r>
          <a:endParaRPr lang="en-IN" sz="1400" kern="1200"/>
        </a:p>
        <a:p>
          <a:pPr marL="114300" lvl="1" indent="-114300" algn="l" defTabSz="622300" rtl="0">
            <a:lnSpc>
              <a:spcPct val="90000"/>
            </a:lnSpc>
            <a:spcBef>
              <a:spcPct val="0"/>
            </a:spcBef>
            <a:spcAft>
              <a:spcPct val="15000"/>
            </a:spcAft>
            <a:buChar char="••"/>
          </a:pPr>
          <a:r>
            <a:rPr lang="en-IN" sz="1400" kern="1200" smtClean="0"/>
            <a:t>Intelligent Assistants (Chat Bots)</a:t>
          </a:r>
          <a:endParaRPr lang="en-IN" sz="1400" kern="1200"/>
        </a:p>
        <a:p>
          <a:pPr marL="114300" lvl="1" indent="-114300" algn="l" defTabSz="622300" rtl="0">
            <a:lnSpc>
              <a:spcPct val="90000"/>
            </a:lnSpc>
            <a:spcBef>
              <a:spcPct val="0"/>
            </a:spcBef>
            <a:spcAft>
              <a:spcPct val="15000"/>
            </a:spcAft>
            <a:buChar char="••"/>
          </a:pPr>
          <a:r>
            <a:rPr lang="en-IN" sz="1400" kern="1200" smtClean="0"/>
            <a:t>Document Matching </a:t>
          </a:r>
          <a:endParaRPr lang="en-IN" sz="1400" kern="1200"/>
        </a:p>
      </dsp:txBody>
      <dsp:txXfrm>
        <a:off x="0" y="1328762"/>
        <a:ext cx="4045853" cy="960750"/>
      </dsp:txXfrm>
    </dsp:sp>
    <dsp:sp modelId="{8665E2B7-AEA2-4688-ADC0-EA5051E343C7}">
      <dsp:nvSpPr>
        <dsp:cNvPr id="0" name=""/>
        <dsp:cNvSpPr/>
      </dsp:nvSpPr>
      <dsp:spPr>
        <a:xfrm>
          <a:off x="202292" y="1181162"/>
          <a:ext cx="2832097" cy="2952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047" tIns="0" rIns="107047" bIns="0" numCol="1" spcCol="1270" anchor="ctr" anchorCtr="0">
          <a:noAutofit/>
        </a:bodyPr>
        <a:lstStyle/>
        <a:p>
          <a:pPr lvl="0" algn="l" defTabSz="622300" rtl="0">
            <a:lnSpc>
              <a:spcPct val="90000"/>
            </a:lnSpc>
            <a:spcBef>
              <a:spcPct val="0"/>
            </a:spcBef>
            <a:spcAft>
              <a:spcPct val="35000"/>
            </a:spcAft>
          </a:pPr>
          <a:r>
            <a:rPr lang="en-IN" sz="1400" kern="1200" smtClean="0"/>
            <a:t>Related Solution Frameworks</a:t>
          </a:r>
          <a:endParaRPr lang="en-IN" sz="1400" kern="1200"/>
        </a:p>
      </dsp:txBody>
      <dsp:txXfrm>
        <a:off x="216702" y="1195572"/>
        <a:ext cx="2803277" cy="2663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Narrow"/>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74BAF5-3B37-654E-A74F-521371AC9504}" type="datetimeFigureOut">
              <a:rPr lang="en-US" smtClean="0">
                <a:latin typeface="Arial Narrow"/>
              </a:rPr>
              <a:t>8/8/2019</a:t>
            </a:fld>
            <a:endParaRPr lang="en-US" dirty="0">
              <a:latin typeface="Arial Narrow"/>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Narrow"/>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A21201-581C-3049-9BA8-DDF27C7A8A0A}" type="slidenum">
              <a:rPr lang="en-US" smtClean="0">
                <a:latin typeface="Arial Narrow"/>
              </a:rPr>
              <a:t>‹#›</a:t>
            </a:fld>
            <a:endParaRPr lang="en-US" dirty="0">
              <a:latin typeface="Arial Narrow"/>
            </a:endParaRPr>
          </a:p>
        </p:txBody>
      </p:sp>
    </p:spTree>
    <p:extLst>
      <p:ext uri="{BB962C8B-B14F-4D97-AF65-F5344CB8AC3E}">
        <p14:creationId xmlns:p14="http://schemas.microsoft.com/office/powerpoint/2010/main" val="2959954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Narrow"/>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Narrow"/>
              </a:defRPr>
            </a:lvl1pPr>
          </a:lstStyle>
          <a:p>
            <a:fld id="{F2487051-C2FA-694B-8817-08E3CE5FEDD7}" type="datetimeFigureOut">
              <a:rPr lang="en-US" smtClean="0"/>
              <a:pPr/>
              <a:t>8/8/2019</a:t>
            </a:fld>
            <a:endParaRPr lang="en-US" dirty="0"/>
          </a:p>
        </p:txBody>
      </p:sp>
      <p:sp>
        <p:nvSpPr>
          <p:cNvPr id="4" name="Slide Image Placeholder 3"/>
          <p:cNvSpPr>
            <a:spLocks noGrp="1" noRot="1" noChangeAspect="1"/>
          </p:cNvSpPr>
          <p:nvPr>
            <p:ph type="sldImg" idx="2"/>
          </p:nvPr>
        </p:nvSpPr>
        <p:spPr>
          <a:xfrm>
            <a:off x="571500" y="685800"/>
            <a:ext cx="5715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Narrow"/>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Narrow"/>
              </a:defRPr>
            </a:lvl1pPr>
          </a:lstStyle>
          <a:p>
            <a:fld id="{31C12B0C-0C07-E641-8F34-10A0521EE122}" type="slidenum">
              <a:rPr lang="en-US" smtClean="0"/>
              <a:pPr/>
              <a:t>‹#›</a:t>
            </a:fld>
            <a:endParaRPr lang="en-US" dirty="0"/>
          </a:p>
        </p:txBody>
      </p:sp>
    </p:spTree>
    <p:extLst>
      <p:ext uri="{BB962C8B-B14F-4D97-AF65-F5344CB8AC3E}">
        <p14:creationId xmlns:p14="http://schemas.microsoft.com/office/powerpoint/2010/main" val="279922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Narrow"/>
        <a:ea typeface="+mn-ea"/>
        <a:cs typeface="+mn-cs"/>
      </a:defRPr>
    </a:lvl1pPr>
    <a:lvl2pPr marL="457200" algn="l" defTabSz="457200" rtl="0" eaLnBrk="1" latinLnBrk="0" hangingPunct="1">
      <a:defRPr sz="1200" kern="1200">
        <a:solidFill>
          <a:schemeClr val="tx1"/>
        </a:solidFill>
        <a:latin typeface="Arial Narrow"/>
        <a:ea typeface="+mn-ea"/>
        <a:cs typeface="+mn-cs"/>
      </a:defRPr>
    </a:lvl2pPr>
    <a:lvl3pPr marL="914400" algn="l" defTabSz="457200" rtl="0" eaLnBrk="1" latinLnBrk="0" hangingPunct="1">
      <a:defRPr sz="1200" kern="1200">
        <a:solidFill>
          <a:schemeClr val="tx1"/>
        </a:solidFill>
        <a:latin typeface="Arial Narrow"/>
        <a:ea typeface="+mn-ea"/>
        <a:cs typeface="+mn-cs"/>
      </a:defRPr>
    </a:lvl3pPr>
    <a:lvl4pPr marL="1371600" algn="l" defTabSz="457200" rtl="0" eaLnBrk="1" latinLnBrk="0" hangingPunct="1">
      <a:defRPr sz="1200" kern="1200">
        <a:solidFill>
          <a:schemeClr val="tx1"/>
        </a:solidFill>
        <a:latin typeface="Arial Narrow"/>
        <a:ea typeface="+mn-ea"/>
        <a:cs typeface="+mn-cs"/>
      </a:defRPr>
    </a:lvl4pPr>
    <a:lvl5pPr marL="1828800" algn="l" defTabSz="457200" rtl="0" eaLnBrk="1" latinLnBrk="0" hangingPunct="1">
      <a:defRPr sz="1200" kern="1200">
        <a:solidFill>
          <a:schemeClr val="tx1"/>
        </a:solidFill>
        <a:latin typeface="Arial Narrow"/>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685800"/>
            <a:ext cx="5715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C12B0C-0C07-E641-8F34-10A0521EE122}" type="slidenum">
              <a:rPr lang="en-US" smtClean="0"/>
              <a:t>1</a:t>
            </a:fld>
            <a:endParaRPr lang="en-US"/>
          </a:p>
        </p:txBody>
      </p:sp>
    </p:spTree>
    <p:extLst>
      <p:ext uri="{BB962C8B-B14F-4D97-AF65-F5344CB8AC3E}">
        <p14:creationId xmlns:p14="http://schemas.microsoft.com/office/powerpoint/2010/main" val="998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1C12B0C-0C07-E641-8F34-10A0521EE122}" type="slidenum">
              <a:rPr lang="en-US" smtClean="0"/>
              <a:pPr/>
              <a:t>9</a:t>
            </a:fld>
            <a:endParaRPr lang="en-US" dirty="0"/>
          </a:p>
        </p:txBody>
      </p:sp>
    </p:spTree>
    <p:extLst>
      <p:ext uri="{BB962C8B-B14F-4D97-AF65-F5344CB8AC3E}">
        <p14:creationId xmlns:p14="http://schemas.microsoft.com/office/powerpoint/2010/main" val="2320055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1C12B0C-0C07-E641-8F34-10A0521EE122}" type="slidenum">
              <a:rPr lang="en-US" smtClean="0"/>
              <a:pPr/>
              <a:t>17</a:t>
            </a:fld>
            <a:endParaRPr lang="en-US" dirty="0"/>
          </a:p>
        </p:txBody>
      </p:sp>
    </p:spTree>
    <p:extLst>
      <p:ext uri="{BB962C8B-B14F-4D97-AF65-F5344CB8AC3E}">
        <p14:creationId xmlns:p14="http://schemas.microsoft.com/office/powerpoint/2010/main" val="4274470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1C12B0C-0C07-E641-8F34-10A0521EE122}" type="slidenum">
              <a:rPr lang="en-US" smtClean="0"/>
              <a:pPr/>
              <a:t>27</a:t>
            </a:fld>
            <a:endParaRPr lang="en-US" dirty="0"/>
          </a:p>
        </p:txBody>
      </p:sp>
    </p:spTree>
    <p:extLst>
      <p:ext uri="{BB962C8B-B14F-4D97-AF65-F5344CB8AC3E}">
        <p14:creationId xmlns:p14="http://schemas.microsoft.com/office/powerpoint/2010/main" val="3596183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1C12B0C-0C07-E641-8F34-10A0521EE122}" type="slidenum">
              <a:rPr lang="en-US" smtClean="0"/>
              <a:pPr/>
              <a:t>46</a:t>
            </a:fld>
            <a:endParaRPr lang="en-US" dirty="0"/>
          </a:p>
        </p:txBody>
      </p:sp>
    </p:spTree>
    <p:extLst>
      <p:ext uri="{BB962C8B-B14F-4D97-AF65-F5344CB8AC3E}">
        <p14:creationId xmlns:p14="http://schemas.microsoft.com/office/powerpoint/2010/main" val="336595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B3651"/>
        </a:solidFill>
        <a:effectLst/>
      </p:bgPr>
    </p:bg>
    <p:spTree>
      <p:nvGrpSpPr>
        <p:cNvPr id="1" name=""/>
        <p:cNvGrpSpPr/>
        <p:nvPr/>
      </p:nvGrpSpPr>
      <p:grpSpPr>
        <a:xfrm>
          <a:off x="0" y="0"/>
          <a:ext cx="0" cy="0"/>
          <a:chOff x="0" y="0"/>
          <a:chExt cx="0" cy="0"/>
        </a:xfrm>
      </p:grpSpPr>
      <p:cxnSp>
        <p:nvCxnSpPr>
          <p:cNvPr id="19" name="Straight Connector 18"/>
          <p:cNvCxnSpPr/>
          <p:nvPr userDrawn="1"/>
        </p:nvCxnSpPr>
        <p:spPr>
          <a:xfrm>
            <a:off x="4572001" y="2"/>
            <a:ext cx="0" cy="450574"/>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0" hasCustomPrompt="1"/>
          </p:nvPr>
        </p:nvSpPr>
        <p:spPr>
          <a:xfrm>
            <a:off x="2539623" y="1698422"/>
            <a:ext cx="4100512" cy="624839"/>
          </a:xfrm>
        </p:spPr>
        <p:txBody>
          <a:bodyPr>
            <a:normAutofit/>
          </a:bodyPr>
          <a:lstStyle>
            <a:lvl1pPr marL="0" indent="0" algn="ctr">
              <a:buNone/>
              <a:defRPr sz="32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020062" y="2490341"/>
            <a:ext cx="5116513" cy="1186624"/>
          </a:xfrm>
        </p:spPr>
        <p:txBody>
          <a:bodyPr>
            <a:noAutofit/>
          </a:bodyPr>
          <a:lstStyle>
            <a:lvl1pPr marL="0" indent="0" algn="ctr">
              <a:buNone/>
              <a:defRPr sz="7040" b="0" i="0" baseline="0">
                <a:solidFill>
                  <a:srgbClr val="FFFFFF"/>
                </a:solidFill>
                <a:latin typeface="Cambria"/>
                <a:cs typeface="Cambria"/>
              </a:defRPr>
            </a:lvl1pPr>
          </a:lstStyle>
          <a:p>
            <a:pPr lvl="0"/>
            <a:r>
              <a:rPr lang="en-US" dirty="0"/>
              <a:t>TITLE HERE</a:t>
            </a:r>
          </a:p>
        </p:txBody>
      </p:sp>
    </p:spTree>
    <p:extLst>
      <p:ext uri="{BB962C8B-B14F-4D97-AF65-F5344CB8AC3E}">
        <p14:creationId xmlns:p14="http://schemas.microsoft.com/office/powerpoint/2010/main" val="260890119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H="1">
            <a:off x="1644957" y="1770943"/>
            <a:ext cx="5829905" cy="25803"/>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H="1">
            <a:off x="1644957" y="3003483"/>
            <a:ext cx="5829905"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464614" y="1748821"/>
            <a:ext cx="6154739" cy="1207346"/>
          </a:xfrm>
        </p:spPr>
        <p:txBody>
          <a:bodyPr anchor="ctr">
            <a:noAutofit/>
          </a:bodyPr>
          <a:lstStyle>
            <a:lvl1pPr marL="0" indent="0" algn="ctr">
              <a:buNone/>
              <a:defRPr sz="8534" strike="noStrike" baseline="0">
                <a:solidFill>
                  <a:srgbClr val="FFFFFF"/>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322625992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15333"/>
            <a:ext cx="8229600" cy="914400"/>
          </a:xfrm>
        </p:spPr>
        <p:txBody>
          <a:bodyPr/>
          <a:lstStyle>
            <a:lvl1pPr>
              <a:defRPr b="0">
                <a:latin typeface="Calibri" panose="020F0502020204030204" pitchFamily="34" charset="0"/>
                <a:cs typeface="Calibri" panose="020F0502020204030204" pitchFamily="34" charset="0"/>
              </a:defRPr>
            </a:lvl1pPr>
          </a:lstStyle>
          <a:p>
            <a:r>
              <a:rPr lang="en-US" dirty="0"/>
              <a:t>Click to add text</a:t>
            </a:r>
          </a:p>
        </p:txBody>
      </p:sp>
    </p:spTree>
    <p:extLst>
      <p:ext uri="{BB962C8B-B14F-4D97-AF65-F5344CB8AC3E}">
        <p14:creationId xmlns:p14="http://schemas.microsoft.com/office/powerpoint/2010/main" val="69633416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4345"/>
            <a:ext cx="7772400" cy="1176020"/>
          </a:xfrm>
        </p:spPr>
        <p:txBody>
          <a:bodyPr/>
          <a:lstStyle/>
          <a:p>
            <a:r>
              <a:rPr lang="en-US"/>
              <a:t>Click to edit Master title style</a:t>
            </a:r>
          </a:p>
        </p:txBody>
      </p:sp>
      <p:sp>
        <p:nvSpPr>
          <p:cNvPr id="3" name="Subtitle 2"/>
          <p:cNvSpPr>
            <a:spLocks noGrp="1"/>
          </p:cNvSpPr>
          <p:nvPr>
            <p:ph type="subTitle" idx="1"/>
          </p:nvPr>
        </p:nvSpPr>
        <p:spPr>
          <a:xfrm>
            <a:off x="1371600" y="3108960"/>
            <a:ext cx="6400800" cy="1402080"/>
          </a:xfrm>
        </p:spPr>
        <p:txBody>
          <a:bodyPr/>
          <a:lstStyle>
            <a:lvl1pPr marL="0" indent="0" algn="ctr">
              <a:buNone/>
              <a:defRPr>
                <a:solidFill>
                  <a:schemeClr val="tx1">
                    <a:tint val="75000"/>
                  </a:schemeClr>
                </a:solidFill>
              </a:defRPr>
            </a:lvl1pPr>
            <a:lvl2pPr marL="487637" indent="0" algn="ctr">
              <a:buNone/>
              <a:defRPr>
                <a:solidFill>
                  <a:schemeClr val="tx1">
                    <a:tint val="75000"/>
                  </a:schemeClr>
                </a:solidFill>
              </a:defRPr>
            </a:lvl2pPr>
            <a:lvl3pPr marL="975273" indent="0" algn="ctr">
              <a:buNone/>
              <a:defRPr>
                <a:solidFill>
                  <a:schemeClr val="tx1">
                    <a:tint val="75000"/>
                  </a:schemeClr>
                </a:solidFill>
              </a:defRPr>
            </a:lvl3pPr>
            <a:lvl4pPr marL="1462911" indent="0" algn="ctr">
              <a:buNone/>
              <a:defRPr>
                <a:solidFill>
                  <a:schemeClr val="tx1">
                    <a:tint val="75000"/>
                  </a:schemeClr>
                </a:solidFill>
              </a:defRPr>
            </a:lvl4pPr>
            <a:lvl5pPr marL="1950547" indent="0" algn="ctr">
              <a:buNone/>
              <a:defRPr>
                <a:solidFill>
                  <a:schemeClr val="tx1">
                    <a:tint val="75000"/>
                  </a:schemeClr>
                </a:solidFill>
              </a:defRPr>
            </a:lvl5pPr>
            <a:lvl6pPr marL="2438183" indent="0" algn="ctr">
              <a:buNone/>
              <a:defRPr>
                <a:solidFill>
                  <a:schemeClr val="tx1">
                    <a:tint val="75000"/>
                  </a:schemeClr>
                </a:solidFill>
              </a:defRPr>
            </a:lvl6pPr>
            <a:lvl7pPr marL="2925820" indent="0" algn="ctr">
              <a:buNone/>
              <a:defRPr>
                <a:solidFill>
                  <a:schemeClr val="tx1">
                    <a:tint val="75000"/>
                  </a:schemeClr>
                </a:solidFill>
              </a:defRPr>
            </a:lvl7pPr>
            <a:lvl8pPr marL="3413457" indent="0" algn="ctr">
              <a:buNone/>
              <a:defRPr>
                <a:solidFill>
                  <a:schemeClr val="tx1">
                    <a:tint val="75000"/>
                  </a:schemeClr>
                </a:solidFill>
              </a:defRPr>
            </a:lvl8pPr>
            <a:lvl9pPr marL="39010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198DC-2EF7-4B34-A789-AD3A4CDEBD28}" type="slidenum">
              <a:rPr lang="en-US" smtClean="0"/>
              <a:t>‹#›</a:t>
            </a:fld>
            <a:endParaRPr lang="en-US"/>
          </a:p>
        </p:txBody>
      </p:sp>
    </p:spTree>
    <p:extLst>
      <p:ext uri="{BB962C8B-B14F-4D97-AF65-F5344CB8AC3E}">
        <p14:creationId xmlns:p14="http://schemas.microsoft.com/office/powerpoint/2010/main" val="131098840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03850" y="4833090"/>
            <a:ext cx="683954" cy="292100"/>
          </a:xfrm>
          <a:prstGeom prst="rect">
            <a:avLst/>
          </a:prstGeom>
        </p:spPr>
        <p:txBody>
          <a:bodyPr/>
          <a:lstStyle/>
          <a:p>
            <a:endParaRPr lang="en-US" dirty="0"/>
          </a:p>
        </p:txBody>
      </p:sp>
      <p:sp>
        <p:nvSpPr>
          <p:cNvPr id="5" name="Footer Placeholder 4"/>
          <p:cNvSpPr>
            <a:spLocks noGrp="1"/>
          </p:cNvSpPr>
          <p:nvPr>
            <p:ph type="ftr" sz="quarter" idx="11"/>
          </p:nvPr>
        </p:nvSpPr>
        <p:spPr>
          <a:xfrm>
            <a:off x="508001" y="4833090"/>
            <a:ext cx="4723209" cy="292100"/>
          </a:xfrm>
          <a:prstGeom prst="rect">
            <a:avLst/>
          </a:prstGeom>
        </p:spPr>
        <p:txBody>
          <a:bodyPr/>
          <a:lstStyle/>
          <a:p>
            <a:endParaRPr lang="en-US" dirty="0"/>
          </a:p>
        </p:txBody>
      </p:sp>
      <p:sp>
        <p:nvSpPr>
          <p:cNvPr id="6" name="Slide Number Placeholder 5"/>
          <p:cNvSpPr>
            <a:spLocks noGrp="1"/>
          </p:cNvSpPr>
          <p:nvPr>
            <p:ph type="sldNum" sz="quarter" idx="12"/>
          </p:nvPr>
        </p:nvSpPr>
        <p:spPr>
          <a:xfrm>
            <a:off x="6442998" y="4833090"/>
            <a:ext cx="512504" cy="292100"/>
          </a:xfrm>
          <a:prstGeom prst="rect">
            <a:avLst/>
          </a:prstGeom>
        </p:spPr>
        <p:txBody>
          <a:bodyPr/>
          <a:lstStyle/>
          <a:p>
            <a:fld id="{D57F1E4F-1CFF-5643-939E-02111984F565}" type="slidenum">
              <a:rPr lang="en-US" smtClean="0"/>
              <a:t>‹#›</a:t>
            </a:fld>
            <a:endParaRPr lang="en-US" dirty="0"/>
          </a:p>
        </p:txBody>
      </p:sp>
      <p:sp>
        <p:nvSpPr>
          <p:cNvPr id="10" name="Slide Number Placeholder 5"/>
          <p:cNvSpPr txBox="1">
            <a:spLocks/>
          </p:cNvSpPr>
          <p:nvPr userDrawn="1"/>
        </p:nvSpPr>
        <p:spPr>
          <a:xfrm>
            <a:off x="4446942" y="5280242"/>
            <a:ext cx="512638" cy="193195"/>
          </a:xfrm>
          <a:prstGeom prst="rect">
            <a:avLst/>
          </a:prstGeom>
        </p:spPr>
        <p:txBody>
          <a:bodyPr vert="horz" lIns="68580" tIns="34290" rIns="68580" bIns="34290" rtlCol="0" anchor="ctr"/>
          <a:lstStyle>
            <a:defPPr>
              <a:defRPr lang="en-US"/>
            </a:defPPr>
            <a:lvl1pPr algn="r" rtl="0" fontAlgn="base">
              <a:spcBef>
                <a:spcPct val="0"/>
              </a:spcBef>
              <a:spcAft>
                <a:spcPct val="0"/>
              </a:spcAft>
              <a:defRPr sz="900" kern="1200">
                <a:solidFill>
                  <a:schemeClr val="accent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fld id="{D57F1E4F-1CFF-5643-939E-02111984F565}" type="slidenum">
              <a:rPr lang="en-US" sz="675" smtClean="0"/>
              <a:pPr/>
              <a:t>‹#›</a:t>
            </a:fld>
            <a:endParaRPr lang="en-US" sz="675" dirty="0"/>
          </a:p>
        </p:txBody>
      </p:sp>
    </p:spTree>
    <p:extLst>
      <p:ext uri="{BB962C8B-B14F-4D97-AF65-F5344CB8AC3E}">
        <p14:creationId xmlns:p14="http://schemas.microsoft.com/office/powerpoint/2010/main" val="1707326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Introduction">
    <p:bg>
      <p:bgPr>
        <a:solidFill>
          <a:schemeClr val="bg1">
            <a:lumMod val="85000"/>
          </a:schemeClr>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5158639" y="3503901"/>
            <a:ext cx="3378215"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5158639" y="3762290"/>
            <a:ext cx="3478213" cy="1305760"/>
          </a:xfrm>
        </p:spPr>
        <p:txBody>
          <a:bodyPr>
            <a:normAutofit/>
          </a:bodyPr>
          <a:lstStyle>
            <a:lvl1pPr marL="0" marR="0" indent="0" algn="l" defTabSz="487637" rtl="0" eaLnBrk="1" fontAlgn="auto" latinLnBrk="0" hangingPunct="1">
              <a:lnSpc>
                <a:spcPct val="100000"/>
              </a:lnSpc>
              <a:spcBef>
                <a:spcPct val="20000"/>
              </a:spcBef>
              <a:spcAft>
                <a:spcPts val="0"/>
              </a:spcAft>
              <a:buClr>
                <a:schemeClr val="accent2">
                  <a:lumMod val="75000"/>
                </a:schemeClr>
              </a:buClr>
              <a:buSzTx/>
              <a:buFont typeface="Arial"/>
              <a:buNone/>
              <a:tabLst/>
              <a:defRPr sz="2560" baseline="0">
                <a:solidFill>
                  <a:srgbClr val="192F4B"/>
                </a:solidFill>
                <a:latin typeface="Arial"/>
                <a:cs typeface="Arial"/>
              </a:defRPr>
            </a:lvl1pPr>
          </a:lstStyle>
          <a:p>
            <a:pPr marL="0" marR="0" lvl="0" indent="0" algn="l" defTabSz="487637"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5124456" y="1723817"/>
            <a:ext cx="3478213" cy="1654387"/>
          </a:xfrm>
        </p:spPr>
        <p:txBody>
          <a:bodyPr>
            <a:normAutofit/>
          </a:bodyPr>
          <a:lstStyle>
            <a:lvl1pPr marL="0" indent="0">
              <a:buNone/>
              <a:defRPr sz="2667" baseline="0">
                <a:solidFill>
                  <a:srgbClr val="1B3651"/>
                </a:solidFill>
                <a:latin typeface="Arial"/>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5158639" y="3503901"/>
            <a:ext cx="3378215"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userDrawn="1"/>
        </p:nvCxnSpPr>
        <p:spPr>
          <a:xfrm>
            <a:off x="5158639" y="3503901"/>
            <a:ext cx="3378215"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5123697" y="914038"/>
            <a:ext cx="3478213" cy="548740"/>
          </a:xfrm>
        </p:spPr>
        <p:txBody>
          <a:bodyPr>
            <a:noAutofit/>
          </a:bodyPr>
          <a:lstStyle>
            <a:lvl1pPr marL="0" marR="0" indent="0" algn="l" defTabSz="487637" rtl="0" eaLnBrk="1" fontAlgn="auto" latinLnBrk="0" hangingPunct="1">
              <a:lnSpc>
                <a:spcPct val="80000"/>
              </a:lnSpc>
              <a:spcBef>
                <a:spcPct val="20000"/>
              </a:spcBef>
              <a:spcAft>
                <a:spcPts val="0"/>
              </a:spcAft>
              <a:buClrTx/>
              <a:buSzTx/>
              <a:buFont typeface="Arial"/>
              <a:buNone/>
              <a:tabLst/>
              <a:defRPr sz="4267" b="1" i="0" baseline="0">
                <a:solidFill>
                  <a:srgbClr val="1B3651"/>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487637"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4887"/>
            <a:ext cx="4419600" cy="5486400"/>
          </a:xfrm>
          <a:solidFill>
            <a:schemeClr val="tx1"/>
          </a:solidFill>
        </p:spPr>
        <p:txBody>
          <a:bodyPr>
            <a:normAutofit/>
          </a:bodyPr>
          <a:lstStyle>
            <a:lvl1pPr marL="0" indent="0">
              <a:buNone/>
              <a:defRPr sz="2987">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343169358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cxnSp>
        <p:nvCxnSpPr>
          <p:cNvPr id="20" name="Straight Connector 19"/>
          <p:cNvCxnSpPr/>
          <p:nvPr userDrawn="1"/>
        </p:nvCxnSpPr>
        <p:spPr>
          <a:xfrm flipV="1">
            <a:off x="1186031" y="1670439"/>
            <a:ext cx="11980" cy="3846867"/>
          </a:xfrm>
          <a:prstGeom prst="line">
            <a:avLst/>
          </a:prstGeom>
          <a:ln w="23495" cap="flat">
            <a:solidFill>
              <a:srgbClr val="2F8394"/>
            </a:solidFill>
            <a:prstDash val="sysDot"/>
          </a:ln>
        </p:spPr>
        <p:style>
          <a:lnRef idx="2">
            <a:schemeClr val="accent1"/>
          </a:lnRef>
          <a:fillRef idx="0">
            <a:schemeClr val="accent1"/>
          </a:fillRef>
          <a:effectRef idx="1">
            <a:schemeClr val="accent1"/>
          </a:effectRef>
          <a:fontRef idx="minor">
            <a:schemeClr val="tx1"/>
          </a:fontRef>
        </p:style>
      </p:cxnSp>
      <p:grpSp>
        <p:nvGrpSpPr>
          <p:cNvPr id="21" name="Group 20"/>
          <p:cNvGrpSpPr/>
          <p:nvPr userDrawn="1"/>
        </p:nvGrpSpPr>
        <p:grpSpPr>
          <a:xfrm>
            <a:off x="750485" y="1670444"/>
            <a:ext cx="671896" cy="720155"/>
            <a:chOff x="340088" y="1394937"/>
            <a:chExt cx="671896" cy="911261"/>
          </a:xfrm>
        </p:grpSpPr>
        <p:sp>
          <p:nvSpPr>
            <p:cNvPr id="22" name="Right Triangle 21"/>
            <p:cNvSpPr/>
            <p:nvPr/>
          </p:nvSpPr>
          <p:spPr>
            <a:xfrm rot="10800000">
              <a:off x="340088" y="1967531"/>
              <a:ext cx="447525" cy="338667"/>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20" dirty="0">
                <a:latin typeface="Arial Narrow"/>
              </a:endParaRPr>
            </a:p>
          </p:txBody>
        </p:sp>
        <p:sp>
          <p:nvSpPr>
            <p:cNvPr id="23" name="Rectangle 22"/>
            <p:cNvSpPr/>
            <p:nvPr/>
          </p:nvSpPr>
          <p:spPr>
            <a:xfrm>
              <a:off x="340089" y="1394937"/>
              <a:ext cx="671895" cy="572594"/>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20" dirty="0">
                <a:latin typeface="Arial Narrow"/>
              </a:endParaRPr>
            </a:p>
          </p:txBody>
        </p:sp>
      </p:grpSp>
      <p:sp>
        <p:nvSpPr>
          <p:cNvPr id="28" name="Text Placeholder 27"/>
          <p:cNvSpPr>
            <a:spLocks noGrp="1"/>
          </p:cNvSpPr>
          <p:nvPr>
            <p:ph type="body" sz="quarter" idx="10" hasCustomPrompt="1"/>
          </p:nvPr>
        </p:nvSpPr>
        <p:spPr>
          <a:xfrm>
            <a:off x="646119" y="448241"/>
            <a:ext cx="5778593" cy="603620"/>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899906" y="1606694"/>
            <a:ext cx="6937375" cy="3611879"/>
          </a:xfrm>
        </p:spPr>
        <p:txBody>
          <a:bodyPr>
            <a:normAutofit/>
          </a:bodyPr>
          <a:lstStyle>
            <a:lvl1pPr marL="548592" indent="-548592">
              <a:buClr>
                <a:schemeClr val="bg1"/>
              </a:buClr>
              <a:buFont typeface="Wingdings" charset="2"/>
              <a:buAutoNum type="arabicPlain"/>
              <a:defRPr sz="2987" baseline="0">
                <a:latin typeface="Arial"/>
                <a:cs typeface="Arial"/>
              </a:defRPr>
            </a:lvl1pPr>
          </a:lstStyle>
          <a:p>
            <a:pPr lvl="0"/>
            <a:r>
              <a:rPr lang="en-US" dirty="0"/>
              <a:t>Add Section One</a:t>
            </a:r>
          </a:p>
        </p:txBody>
      </p:sp>
    </p:spTree>
    <p:extLst>
      <p:ext uri="{BB962C8B-B14F-4D97-AF65-F5344CB8AC3E}">
        <p14:creationId xmlns:p14="http://schemas.microsoft.com/office/powerpoint/2010/main" val="113009497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Dark">
    <p:bg>
      <p:bgPr>
        <a:solidFill>
          <a:srgbClr val="1B3651"/>
        </a:solidFill>
        <a:effectLst/>
      </p:bgPr>
    </p:bg>
    <p:spTree>
      <p:nvGrpSpPr>
        <p:cNvPr id="1" name=""/>
        <p:cNvGrpSpPr/>
        <p:nvPr/>
      </p:nvGrpSpPr>
      <p:grpSpPr>
        <a:xfrm>
          <a:off x="0" y="0"/>
          <a:ext cx="0" cy="0"/>
          <a:chOff x="0" y="0"/>
          <a:chExt cx="0" cy="0"/>
        </a:xfrm>
      </p:grpSpPr>
      <p:sp>
        <p:nvSpPr>
          <p:cNvPr id="3" name="Right Triangle 2"/>
          <p:cNvSpPr/>
          <p:nvPr userDrawn="1"/>
        </p:nvSpPr>
        <p:spPr>
          <a:xfrm rot="10800000">
            <a:off x="1475623" y="1793322"/>
            <a:ext cx="447525" cy="361245"/>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920" dirty="0">
              <a:latin typeface="Arial Narrow"/>
            </a:endParaRPr>
          </a:p>
        </p:txBody>
      </p:sp>
      <p:sp>
        <p:nvSpPr>
          <p:cNvPr id="4" name="Rectangle 3"/>
          <p:cNvSpPr/>
          <p:nvPr userDrawn="1"/>
        </p:nvSpPr>
        <p:spPr>
          <a:xfrm>
            <a:off x="1923143" y="1522393"/>
            <a:ext cx="5200952" cy="2077153"/>
          </a:xfrm>
          <a:prstGeom prst="rect">
            <a:avLst/>
          </a:prstGeom>
          <a:solidFill>
            <a:schemeClr val="bg1">
              <a:alpha val="1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920" dirty="0">
              <a:latin typeface="Arial Narrow"/>
            </a:endParaRPr>
          </a:p>
        </p:txBody>
      </p:sp>
      <p:sp>
        <p:nvSpPr>
          <p:cNvPr id="6" name="Rectangle 5"/>
          <p:cNvSpPr/>
          <p:nvPr userDrawn="1"/>
        </p:nvSpPr>
        <p:spPr>
          <a:xfrm>
            <a:off x="1475620" y="1182551"/>
            <a:ext cx="2044096" cy="610767"/>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920" dirty="0">
              <a:latin typeface="Arial Narrow"/>
            </a:endParaRPr>
          </a:p>
        </p:txBody>
      </p:sp>
      <p:cxnSp>
        <p:nvCxnSpPr>
          <p:cNvPr id="8" name="Straight Connector 7"/>
          <p:cNvCxnSpPr/>
          <p:nvPr userDrawn="1"/>
        </p:nvCxnSpPr>
        <p:spPr>
          <a:xfrm>
            <a:off x="3664860" y="1354665"/>
            <a:ext cx="5454955"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24190" y="3780162"/>
            <a:ext cx="7148284"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198071" y="1877011"/>
            <a:ext cx="4713288" cy="1488439"/>
          </a:xfrm>
        </p:spPr>
        <p:txBody>
          <a:bodyPr>
            <a:normAutofit/>
          </a:bodyPr>
          <a:lstStyle>
            <a:lvl1pPr marL="0" indent="0" algn="ctr">
              <a:buNone/>
              <a:defRPr sz="384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476380" y="1236166"/>
            <a:ext cx="2043339" cy="485061"/>
          </a:xfrm>
        </p:spPr>
        <p:txBody>
          <a:bodyPr>
            <a:normAutofit/>
          </a:bodyPr>
          <a:lstStyle>
            <a:lvl1pPr marL="0" indent="0" algn="ctr">
              <a:buNone/>
              <a:defRPr sz="256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161904485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5242" y="191972"/>
            <a:ext cx="0" cy="361244"/>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353148" y="191970"/>
            <a:ext cx="326572"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8761984" y="4619905"/>
            <a:ext cx="0" cy="361244"/>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8435412" y="4981148"/>
            <a:ext cx="326572"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004894" y="1005847"/>
            <a:ext cx="7083425" cy="3498427"/>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Tree>
    <p:extLst>
      <p:ext uri="{BB962C8B-B14F-4D97-AF65-F5344CB8AC3E}">
        <p14:creationId xmlns:p14="http://schemas.microsoft.com/office/powerpoint/2010/main" val="41070369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0"/>
            <a:ext cx="9144000" cy="5486400"/>
          </a:xfrm>
        </p:spPr>
        <p:txBody>
          <a:bodyPr/>
          <a:lstStyle>
            <a:lvl1pPr marL="0" marR="0" indent="0" algn="l" defTabSz="487637" rtl="0" eaLnBrk="1" fontAlgn="auto" latinLnBrk="0" hangingPunct="1">
              <a:lnSpc>
                <a:spcPct val="100000"/>
              </a:lnSpc>
              <a:spcBef>
                <a:spcPct val="20000"/>
              </a:spcBef>
              <a:spcAft>
                <a:spcPts val="0"/>
              </a:spcAft>
              <a:buClr>
                <a:schemeClr val="accent2">
                  <a:lumMod val="75000"/>
                </a:schemeClr>
              </a:buClr>
              <a:buSzTx/>
              <a:buFont typeface="Arial"/>
              <a:buNone/>
              <a:tabLst/>
              <a:defRPr sz="2987">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
        <p:nvSpPr>
          <p:cNvPr id="7" name="Text Placeholder 6"/>
          <p:cNvSpPr>
            <a:spLocks noGrp="1"/>
          </p:cNvSpPr>
          <p:nvPr>
            <p:ph type="body" sz="quarter" idx="15" hasCustomPrompt="1"/>
          </p:nvPr>
        </p:nvSpPr>
        <p:spPr>
          <a:xfrm>
            <a:off x="7" y="4432153"/>
            <a:ext cx="9143999" cy="1070187"/>
          </a:xfrm>
          <a:solidFill>
            <a:srgbClr val="1B3651">
              <a:alpha val="80000"/>
            </a:srgbClr>
          </a:solidFill>
        </p:spPr>
        <p:txBody>
          <a:bodyPr>
            <a:normAutofit/>
          </a:bodyPr>
          <a:lstStyle>
            <a:lvl1pPr marL="0" indent="0" algn="ctr">
              <a:lnSpc>
                <a:spcPct val="90000"/>
              </a:lnSpc>
              <a:buNone/>
              <a:defRPr sz="2987" baseline="0">
                <a:solidFill>
                  <a:schemeClr val="bg1"/>
                </a:solidFill>
              </a:defRPr>
            </a:lvl1pPr>
          </a:lstStyle>
          <a:p>
            <a:pPr lvl="0"/>
            <a:r>
              <a:rPr lang="en-US" dirty="0"/>
              <a:t>Use an Image as a Background to Keep Things Interesting                           </a:t>
            </a:r>
          </a:p>
        </p:txBody>
      </p:sp>
    </p:spTree>
    <p:extLst>
      <p:ext uri="{BB962C8B-B14F-4D97-AF65-F5344CB8AC3E}">
        <p14:creationId xmlns:p14="http://schemas.microsoft.com/office/powerpoint/2010/main" val="404145868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Light">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938083" y="1538330"/>
            <a:ext cx="5200952" cy="2077153"/>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20"/>
          </a:p>
        </p:txBody>
      </p:sp>
      <p:sp>
        <p:nvSpPr>
          <p:cNvPr id="4" name="Right Triangle 3"/>
          <p:cNvSpPr/>
          <p:nvPr userDrawn="1"/>
        </p:nvSpPr>
        <p:spPr>
          <a:xfrm rot="10800000">
            <a:off x="1475623" y="1793322"/>
            <a:ext cx="447525" cy="361245"/>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920" dirty="0">
              <a:latin typeface="Arial Narrow"/>
            </a:endParaRPr>
          </a:p>
        </p:txBody>
      </p:sp>
      <p:sp>
        <p:nvSpPr>
          <p:cNvPr id="6" name="Rectangle 5"/>
          <p:cNvSpPr/>
          <p:nvPr userDrawn="1"/>
        </p:nvSpPr>
        <p:spPr>
          <a:xfrm>
            <a:off x="1475620" y="1182551"/>
            <a:ext cx="2044096" cy="610767"/>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1920" dirty="0">
              <a:solidFill>
                <a:srgbClr val="1B3651"/>
              </a:solidFill>
              <a:latin typeface="Arial Narrow"/>
            </a:endParaRPr>
          </a:p>
        </p:txBody>
      </p:sp>
      <p:cxnSp>
        <p:nvCxnSpPr>
          <p:cNvPr id="7" name="Straight Connector 6"/>
          <p:cNvCxnSpPr/>
          <p:nvPr userDrawn="1"/>
        </p:nvCxnSpPr>
        <p:spPr>
          <a:xfrm>
            <a:off x="3664860" y="1354665"/>
            <a:ext cx="5454955"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24190" y="3780162"/>
            <a:ext cx="7148284"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198695" y="1856993"/>
            <a:ext cx="4713287" cy="1571413"/>
          </a:xfrm>
        </p:spPr>
        <p:txBody>
          <a:bodyPr anchor="ctr">
            <a:normAutofit/>
          </a:bodyPr>
          <a:lstStyle>
            <a:lvl1pPr marL="0" indent="0" algn="ctr">
              <a:buNone/>
              <a:defRPr sz="3840" b="1" baseline="0">
                <a:solidFill>
                  <a:srgbClr val="1B3651"/>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1519747" y="1267144"/>
            <a:ext cx="1927599" cy="414864"/>
          </a:xfrm>
        </p:spPr>
        <p:txBody>
          <a:bodyPr>
            <a:normAutofit/>
          </a:bodyPr>
          <a:lstStyle>
            <a:lvl1pPr marL="0" indent="0" algn="ctr">
              <a:buNone/>
              <a:defRPr sz="2560" baseline="0">
                <a:solidFill>
                  <a:srgbClr val="1B3651"/>
                </a:solidFill>
                <a:latin typeface="Arial"/>
                <a:cs typeface="Arial"/>
              </a:defRPr>
            </a:lvl1pPr>
          </a:lstStyle>
          <a:p>
            <a:pPr lvl="0"/>
            <a:r>
              <a:rPr lang="en-US" dirty="0"/>
              <a:t>PART TWO</a:t>
            </a:r>
          </a:p>
        </p:txBody>
      </p:sp>
    </p:spTree>
    <p:extLst>
      <p:ext uri="{BB962C8B-B14F-4D97-AF65-F5344CB8AC3E}">
        <p14:creationId xmlns:p14="http://schemas.microsoft.com/office/powerpoint/2010/main" val="188153070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pact Statement ">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25885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403" y="156726"/>
            <a:ext cx="2814452" cy="1056640"/>
          </a:xfrm>
          <a:prstGeom prst="rect">
            <a:avLst/>
          </a:prstGeom>
        </p:spPr>
      </p:pic>
      <p:cxnSp>
        <p:nvCxnSpPr>
          <p:cNvPr id="6" name="Straight Connector 5"/>
          <p:cNvCxnSpPr/>
          <p:nvPr userDrawn="1"/>
        </p:nvCxnSpPr>
        <p:spPr>
          <a:xfrm flipV="1">
            <a:off x="2499848" y="903453"/>
            <a:ext cx="6664477" cy="34863"/>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499848" y="424319"/>
            <a:ext cx="6664477"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61000" y="1909440"/>
            <a:ext cx="2787952" cy="2973815"/>
          </a:xfrm>
          <a:prstGeom prst="rect">
            <a:avLst/>
          </a:prstGeom>
        </p:spPr>
      </p:pic>
      <p:sp>
        <p:nvSpPr>
          <p:cNvPr id="11" name="Text Placeholder 10"/>
          <p:cNvSpPr>
            <a:spLocks noGrp="1"/>
          </p:cNvSpPr>
          <p:nvPr>
            <p:ph type="body" sz="quarter" idx="10" hasCustomPrompt="1"/>
          </p:nvPr>
        </p:nvSpPr>
        <p:spPr>
          <a:xfrm>
            <a:off x="134474" y="419255"/>
            <a:ext cx="2315883" cy="513749"/>
          </a:xfrm>
        </p:spPr>
        <p:txBody>
          <a:bodyPr>
            <a:normAutofit/>
          </a:bodyPr>
          <a:lstStyle>
            <a:lvl1pPr marL="0" indent="0">
              <a:buNone/>
              <a:defRPr sz="256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2694936" y="409095"/>
            <a:ext cx="2960687" cy="479213"/>
          </a:xfrm>
        </p:spPr>
        <p:txBody>
          <a:bodyPr>
            <a:noAutofit/>
          </a:bodyPr>
          <a:lstStyle>
            <a:lvl1pPr marL="0" indent="0">
              <a:buNone/>
              <a:defRPr sz="256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217918934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9711"/>
            <a:ext cx="8229600" cy="914400"/>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457200" y="1134111"/>
            <a:ext cx="8229600" cy="362077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164385" y="5043715"/>
            <a:ext cx="8760431" cy="320080"/>
            <a:chOff x="0" y="5156734"/>
            <a:chExt cx="9144000" cy="320080"/>
          </a:xfrm>
        </p:grpSpPr>
        <p:sp>
          <p:nvSpPr>
            <p:cNvPr id="5" name="Rectangle 4"/>
            <p:cNvSpPr/>
            <p:nvPr/>
          </p:nvSpPr>
          <p:spPr>
            <a:xfrm>
              <a:off x="0" y="5156734"/>
              <a:ext cx="9144000" cy="3200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6" name="Picture 5"/>
            <p:cNvPicPr>
              <a:picLocks noChangeAspect="1" noChangeArrowheads="1"/>
            </p:cNvPicPr>
            <p:nvPr/>
          </p:nvPicPr>
          <p:blipFill>
            <a:blip r:embed="rId15"/>
            <a:stretch>
              <a:fillRect/>
            </a:stretch>
          </p:blipFill>
          <p:spPr bwMode="auto">
            <a:xfrm>
              <a:off x="8182685" y="5156734"/>
              <a:ext cx="840212" cy="3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58012920"/>
      </p:ext>
    </p:extLst>
  </p:cSld>
  <p:clrMap bg1="lt1" tx1="dk1" bg2="lt2" tx2="dk2" accent1="accent1" accent2="accent2" accent3="accent3" accent4="accent4" accent5="accent5" accent6="accent6" hlink="hlink" folHlink="folHlink"/>
  <p:sldLayoutIdLst>
    <p:sldLayoutId id="2147483746" r:id="rId1"/>
    <p:sldLayoutId id="2147483763" r:id="rId2"/>
    <p:sldLayoutId id="2147483791" r:id="rId3"/>
    <p:sldLayoutId id="2147483792" r:id="rId4"/>
    <p:sldLayoutId id="2147483793" r:id="rId5"/>
    <p:sldLayoutId id="2147483790" r:id="rId6"/>
    <p:sldLayoutId id="2147483786" r:id="rId7"/>
    <p:sldLayoutId id="2147483758" r:id="rId8"/>
    <p:sldLayoutId id="2147483794" r:id="rId9"/>
    <p:sldLayoutId id="2147483764" r:id="rId10"/>
    <p:sldLayoutId id="2147483795" r:id="rId11"/>
    <p:sldLayoutId id="2147483796" r:id="rId12"/>
    <p:sldLayoutId id="2147483797" r:id="rId13"/>
  </p:sldLayoutIdLst>
  <p:transition spd="slow">
    <p:push dir="u"/>
  </p:transition>
  <p:hf sldNum="0" hdr="0" ftr="0" dt="0"/>
  <p:txStyles>
    <p:titleStyle>
      <a:lvl1pPr algn="l" defTabSz="487637" rtl="0" eaLnBrk="1" latinLnBrk="0" hangingPunct="1">
        <a:spcBef>
          <a:spcPct val="0"/>
        </a:spcBef>
        <a:buNone/>
        <a:defRPr sz="3840" b="1" i="0" kern="0" baseline="0">
          <a:solidFill>
            <a:schemeClr val="tx1">
              <a:lumMod val="75000"/>
            </a:schemeClr>
          </a:solidFill>
          <a:latin typeface="Helvetica"/>
          <a:ea typeface="+mj-ea"/>
          <a:cs typeface="Helvetica"/>
        </a:defRPr>
      </a:lvl1pPr>
    </p:titleStyle>
    <p:bodyStyle>
      <a:lvl1pPr marL="365726" indent="-365726" algn="l" defTabSz="487637" rtl="0" eaLnBrk="1" latinLnBrk="0" hangingPunct="1">
        <a:spcBef>
          <a:spcPct val="20000"/>
        </a:spcBef>
        <a:buClr>
          <a:schemeClr val="accent2">
            <a:lumMod val="75000"/>
          </a:schemeClr>
        </a:buClr>
        <a:buFont typeface="Arial"/>
        <a:buChar char="•"/>
        <a:defRPr sz="3413" b="0" i="0" kern="1200">
          <a:solidFill>
            <a:schemeClr val="tx1">
              <a:lumMod val="50000"/>
            </a:schemeClr>
          </a:solidFill>
          <a:latin typeface="Helvetica Light"/>
          <a:ea typeface="+mn-ea"/>
          <a:cs typeface="Helvetica Light"/>
        </a:defRPr>
      </a:lvl1pPr>
      <a:lvl2pPr marL="792411" indent="-304775" algn="l" defTabSz="487637" rtl="0" eaLnBrk="1" latinLnBrk="0" hangingPunct="1">
        <a:spcBef>
          <a:spcPct val="20000"/>
        </a:spcBef>
        <a:buClr>
          <a:schemeClr val="accent2">
            <a:lumMod val="75000"/>
          </a:schemeClr>
        </a:buClr>
        <a:buFont typeface="Arial" panose="020B0604020202020204" pitchFamily="34" charset="0"/>
        <a:buChar char="•"/>
        <a:defRPr sz="2560" b="0" i="0" kern="1200">
          <a:solidFill>
            <a:schemeClr val="tx1">
              <a:lumMod val="50000"/>
            </a:schemeClr>
          </a:solidFill>
          <a:latin typeface="Helvetica Light"/>
          <a:ea typeface="+mn-ea"/>
          <a:cs typeface="Helvetica Light"/>
        </a:defRPr>
      </a:lvl2pPr>
      <a:lvl3pPr marL="1219091" indent="-243817" algn="l" defTabSz="487637" rtl="0" eaLnBrk="1" latinLnBrk="0" hangingPunct="1">
        <a:spcBef>
          <a:spcPct val="20000"/>
        </a:spcBef>
        <a:buClr>
          <a:schemeClr val="accent2">
            <a:lumMod val="75000"/>
          </a:schemeClr>
        </a:buClr>
        <a:buFont typeface="Arial"/>
        <a:buChar char="•"/>
        <a:defRPr sz="2560" b="0" i="0" kern="1200">
          <a:solidFill>
            <a:schemeClr val="tx1">
              <a:lumMod val="50000"/>
            </a:schemeClr>
          </a:solidFill>
          <a:latin typeface="Helvetica Light"/>
          <a:ea typeface="+mn-ea"/>
          <a:cs typeface="Helvetica Light"/>
        </a:defRPr>
      </a:lvl3pPr>
      <a:lvl4pPr marL="1706729" indent="-243817" algn="l" defTabSz="487637" rtl="0" eaLnBrk="1" latinLnBrk="0" hangingPunct="1">
        <a:spcBef>
          <a:spcPct val="20000"/>
        </a:spcBef>
        <a:buClr>
          <a:schemeClr val="accent2">
            <a:lumMod val="75000"/>
          </a:schemeClr>
        </a:buClr>
        <a:buFont typeface="Arial" panose="020B0604020202020204" pitchFamily="34" charset="0"/>
        <a:buChar char="•"/>
        <a:defRPr sz="2133" b="0" i="0" kern="1200">
          <a:solidFill>
            <a:schemeClr val="tx1">
              <a:lumMod val="50000"/>
            </a:schemeClr>
          </a:solidFill>
          <a:latin typeface="Helvetica Light"/>
          <a:ea typeface="+mn-ea"/>
          <a:cs typeface="Helvetica Light"/>
        </a:defRPr>
      </a:lvl4pPr>
      <a:lvl5pPr marL="2194366" indent="-243817" algn="l" defTabSz="487637" rtl="0" eaLnBrk="1" latinLnBrk="0" hangingPunct="1">
        <a:spcBef>
          <a:spcPct val="20000"/>
        </a:spcBef>
        <a:buClr>
          <a:schemeClr val="accent2">
            <a:lumMod val="75000"/>
          </a:schemeClr>
        </a:buClr>
        <a:buFont typeface="Arial" panose="020B0604020202020204" pitchFamily="34" charset="0"/>
        <a:buChar char="•"/>
        <a:defRPr sz="2133" b="0" i="0" kern="1200">
          <a:solidFill>
            <a:schemeClr val="tx1">
              <a:lumMod val="50000"/>
            </a:schemeClr>
          </a:solidFill>
          <a:latin typeface="Helvetica Light"/>
          <a:ea typeface="+mn-ea"/>
          <a:cs typeface="Helvetica Light"/>
        </a:defRPr>
      </a:lvl5pPr>
      <a:lvl6pPr marL="2682003" indent="-243817" algn="l" defTabSz="487637" rtl="0" eaLnBrk="1" latinLnBrk="0" hangingPunct="1">
        <a:spcBef>
          <a:spcPct val="20000"/>
        </a:spcBef>
        <a:buFont typeface="Arial"/>
        <a:buChar char="•"/>
        <a:defRPr sz="2133" kern="1200">
          <a:solidFill>
            <a:schemeClr val="tx1"/>
          </a:solidFill>
          <a:latin typeface="+mn-lt"/>
          <a:ea typeface="+mn-ea"/>
          <a:cs typeface="+mn-cs"/>
        </a:defRPr>
      </a:lvl6pPr>
      <a:lvl7pPr marL="3169639" indent="-243817" algn="l" defTabSz="487637" rtl="0" eaLnBrk="1" latinLnBrk="0" hangingPunct="1">
        <a:spcBef>
          <a:spcPct val="20000"/>
        </a:spcBef>
        <a:buFont typeface="Arial"/>
        <a:buChar char="•"/>
        <a:defRPr sz="2133" kern="1200">
          <a:solidFill>
            <a:schemeClr val="tx1"/>
          </a:solidFill>
          <a:latin typeface="+mn-lt"/>
          <a:ea typeface="+mn-ea"/>
          <a:cs typeface="+mn-cs"/>
        </a:defRPr>
      </a:lvl7pPr>
      <a:lvl8pPr marL="3657276" indent="-243817" algn="l" defTabSz="487637" rtl="0" eaLnBrk="1" latinLnBrk="0" hangingPunct="1">
        <a:spcBef>
          <a:spcPct val="20000"/>
        </a:spcBef>
        <a:buFont typeface="Arial"/>
        <a:buChar char="•"/>
        <a:defRPr sz="2133" kern="1200">
          <a:solidFill>
            <a:schemeClr val="tx1"/>
          </a:solidFill>
          <a:latin typeface="+mn-lt"/>
          <a:ea typeface="+mn-ea"/>
          <a:cs typeface="+mn-cs"/>
        </a:defRPr>
      </a:lvl8pPr>
      <a:lvl9pPr marL="4144912" indent="-243817" algn="l" defTabSz="487637" rtl="0" eaLnBrk="1" latinLnBrk="0" hangingPunct="1">
        <a:spcBef>
          <a:spcPct val="20000"/>
        </a:spcBef>
        <a:buFont typeface="Arial"/>
        <a:buChar char="•"/>
        <a:defRPr sz="2133" kern="1200">
          <a:solidFill>
            <a:schemeClr val="tx1"/>
          </a:solidFill>
          <a:latin typeface="+mn-lt"/>
          <a:ea typeface="+mn-ea"/>
          <a:cs typeface="+mn-cs"/>
        </a:defRPr>
      </a:lvl9pPr>
    </p:bodyStyle>
    <p:otherStyle>
      <a:defPPr>
        <a:defRPr lang="en-US"/>
      </a:defPPr>
      <a:lvl1pPr marL="0" algn="l" defTabSz="487637" rtl="0" eaLnBrk="1" latinLnBrk="0" hangingPunct="1">
        <a:defRPr sz="1920" kern="1200">
          <a:solidFill>
            <a:schemeClr val="tx1"/>
          </a:solidFill>
          <a:latin typeface="+mn-lt"/>
          <a:ea typeface="+mn-ea"/>
          <a:cs typeface="+mn-cs"/>
        </a:defRPr>
      </a:lvl1pPr>
      <a:lvl2pPr marL="487637" algn="l" defTabSz="487637" rtl="0" eaLnBrk="1" latinLnBrk="0" hangingPunct="1">
        <a:defRPr sz="1920" kern="1200">
          <a:solidFill>
            <a:schemeClr val="tx1"/>
          </a:solidFill>
          <a:latin typeface="+mn-lt"/>
          <a:ea typeface="+mn-ea"/>
          <a:cs typeface="+mn-cs"/>
        </a:defRPr>
      </a:lvl2pPr>
      <a:lvl3pPr marL="975273" algn="l" defTabSz="487637" rtl="0" eaLnBrk="1" latinLnBrk="0" hangingPunct="1">
        <a:defRPr sz="1920" kern="1200">
          <a:solidFill>
            <a:schemeClr val="tx1"/>
          </a:solidFill>
          <a:latin typeface="+mn-lt"/>
          <a:ea typeface="+mn-ea"/>
          <a:cs typeface="+mn-cs"/>
        </a:defRPr>
      </a:lvl3pPr>
      <a:lvl4pPr marL="1462911" algn="l" defTabSz="487637" rtl="0" eaLnBrk="1" latinLnBrk="0" hangingPunct="1">
        <a:defRPr sz="1920" kern="1200">
          <a:solidFill>
            <a:schemeClr val="tx1"/>
          </a:solidFill>
          <a:latin typeface="+mn-lt"/>
          <a:ea typeface="+mn-ea"/>
          <a:cs typeface="+mn-cs"/>
        </a:defRPr>
      </a:lvl4pPr>
      <a:lvl5pPr marL="1950547" algn="l" defTabSz="487637" rtl="0" eaLnBrk="1" latinLnBrk="0" hangingPunct="1">
        <a:defRPr sz="1920" kern="1200">
          <a:solidFill>
            <a:schemeClr val="tx1"/>
          </a:solidFill>
          <a:latin typeface="+mn-lt"/>
          <a:ea typeface="+mn-ea"/>
          <a:cs typeface="+mn-cs"/>
        </a:defRPr>
      </a:lvl5pPr>
      <a:lvl6pPr marL="2438183" algn="l" defTabSz="487637" rtl="0" eaLnBrk="1" latinLnBrk="0" hangingPunct="1">
        <a:defRPr sz="1920" kern="1200">
          <a:solidFill>
            <a:schemeClr val="tx1"/>
          </a:solidFill>
          <a:latin typeface="+mn-lt"/>
          <a:ea typeface="+mn-ea"/>
          <a:cs typeface="+mn-cs"/>
        </a:defRPr>
      </a:lvl6pPr>
      <a:lvl7pPr marL="2925820" algn="l" defTabSz="487637" rtl="0" eaLnBrk="1" latinLnBrk="0" hangingPunct="1">
        <a:defRPr sz="1920" kern="1200">
          <a:solidFill>
            <a:schemeClr val="tx1"/>
          </a:solidFill>
          <a:latin typeface="+mn-lt"/>
          <a:ea typeface="+mn-ea"/>
          <a:cs typeface="+mn-cs"/>
        </a:defRPr>
      </a:lvl7pPr>
      <a:lvl8pPr marL="3413457" algn="l" defTabSz="487637" rtl="0" eaLnBrk="1" latinLnBrk="0" hangingPunct="1">
        <a:defRPr sz="1920" kern="1200">
          <a:solidFill>
            <a:schemeClr val="tx1"/>
          </a:solidFill>
          <a:latin typeface="+mn-lt"/>
          <a:ea typeface="+mn-ea"/>
          <a:cs typeface="+mn-cs"/>
        </a:defRPr>
      </a:lvl8pPr>
      <a:lvl9pPr marL="3901094" algn="l" defTabSz="487637"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diagramData" Target="../diagrams/data6.xml"/><Relationship Id="rId16" Type="http://schemas.openxmlformats.org/officeDocument/2006/relationships/image" Target="../media/image51.png"/><Relationship Id="rId1" Type="http://schemas.openxmlformats.org/officeDocument/2006/relationships/slideLayout" Target="../slideLayouts/slideLayout11.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hyperlink" Target="https://www.tensorflow.org/" TargetMode="Externa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hyperlink" Target="https://www.tensorflow.org/" TargetMode="Externa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49.png"/><Relationship Id="rId17" Type="http://schemas.openxmlformats.org/officeDocument/2006/relationships/image" Target="../media/image56.png"/><Relationship Id="rId2" Type="http://schemas.openxmlformats.org/officeDocument/2006/relationships/diagramData" Target="../diagrams/data8.xml"/><Relationship Id="rId16" Type="http://schemas.openxmlformats.org/officeDocument/2006/relationships/image" Target="../media/image55.png"/><Relationship Id="rId1" Type="http://schemas.openxmlformats.org/officeDocument/2006/relationships/slideLayout" Target="../slideLayouts/slideLayout11.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image" Target="../media/image54.png"/><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58.png"/><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57.png"/><Relationship Id="rId2" Type="http://schemas.openxmlformats.org/officeDocument/2006/relationships/diagramData" Target="../diagrams/data10.xml"/><Relationship Id="rId1" Type="http://schemas.openxmlformats.org/officeDocument/2006/relationships/slideLayout" Target="../slideLayouts/slideLayout11.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60.png"/><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59.png"/><Relationship Id="rId2" Type="http://schemas.openxmlformats.org/officeDocument/2006/relationships/diagramData" Target="../diagrams/data12.xml"/><Relationship Id="rId16" Type="http://schemas.openxmlformats.org/officeDocument/2006/relationships/image" Target="../media/image63.png"/><Relationship Id="rId1" Type="http://schemas.openxmlformats.org/officeDocument/2006/relationships/slideLayout" Target="../slideLayouts/slideLayout11.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image" Target="../media/image62.jpeg"/><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6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Layout" Target="../diagrams/layout17.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diagramData" Target="../diagrams/data17.xml"/><Relationship Id="rId2" Type="http://schemas.openxmlformats.org/officeDocument/2006/relationships/diagramData" Target="../diagrams/data15.xml"/><Relationship Id="rId16" Type="http://schemas.microsoft.com/office/2007/relationships/diagramDrawing" Target="../diagrams/drawing17.xml"/><Relationship Id="rId1" Type="http://schemas.openxmlformats.org/officeDocument/2006/relationships/slideLayout" Target="../slideLayouts/slideLayout11.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diagramColors" Target="../diagrams/colors17.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76.wmf"/></Relationships>
</file>

<file path=ppt/slides/_rels/slide2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hyperlink" Target="http://review-analyzer.azurewebsites.net/" TargetMode="External"/><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95.png"/><Relationship Id="rId13" Type="http://schemas.microsoft.com/office/2007/relationships/diagramDrawing" Target="../diagrams/drawing18.xml"/><Relationship Id="rId3" Type="http://schemas.openxmlformats.org/officeDocument/2006/relationships/image" Target="../media/image90.jpeg"/><Relationship Id="rId7" Type="http://schemas.openxmlformats.org/officeDocument/2006/relationships/image" Target="../media/image94.jpeg"/><Relationship Id="rId12" Type="http://schemas.openxmlformats.org/officeDocument/2006/relationships/diagramColors" Target="../diagrams/colors18.xml"/><Relationship Id="rId2" Type="http://schemas.openxmlformats.org/officeDocument/2006/relationships/image" Target="../media/image89.jpeg"/><Relationship Id="rId1" Type="http://schemas.openxmlformats.org/officeDocument/2006/relationships/slideLayout" Target="../slideLayouts/slideLayout11.xml"/><Relationship Id="rId6" Type="http://schemas.openxmlformats.org/officeDocument/2006/relationships/image" Target="../media/image93.png"/><Relationship Id="rId11" Type="http://schemas.openxmlformats.org/officeDocument/2006/relationships/diagramQuickStyle" Target="../diagrams/quickStyle18.xml"/><Relationship Id="rId5" Type="http://schemas.openxmlformats.org/officeDocument/2006/relationships/image" Target="../media/image92.jpeg"/><Relationship Id="rId10" Type="http://schemas.openxmlformats.org/officeDocument/2006/relationships/diagramLayout" Target="../diagrams/layout18.xml"/><Relationship Id="rId4" Type="http://schemas.openxmlformats.org/officeDocument/2006/relationships/image" Target="../media/image91.png"/><Relationship Id="rId9" Type="http://schemas.openxmlformats.org/officeDocument/2006/relationships/diagramData" Target="../diagrams/data18.xml"/></Relationships>
</file>

<file path=ppt/slides/_rels/slide2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1.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eg"/></Relationships>
</file>

<file path=ppt/slides/_rels/slide25.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jpeg"/><Relationship Id="rId7" Type="http://schemas.openxmlformats.org/officeDocument/2006/relationships/hyperlink" Target="http://www.startupindia.gov.in/" TargetMode="External"/><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NP2X2BhHkd8" TargetMode="External"/><Relationship Id="rId3" Type="http://schemas.openxmlformats.org/officeDocument/2006/relationships/image" Target="../media/image118.png"/><Relationship Id="rId7" Type="http://schemas.openxmlformats.org/officeDocument/2006/relationships/hyperlink" Target="https://www.youtube.com/watch?v=ArfoY-LUPgw" TargetMode="External"/><Relationship Id="rId2" Type="http://schemas.openxmlformats.org/officeDocument/2006/relationships/hyperlink" Target="http://www.hmhco.com/products/math-180/family/" TargetMode="External"/><Relationship Id="rId1" Type="http://schemas.openxmlformats.org/officeDocument/2006/relationships/slideLayout" Target="../slideLayouts/slideLayout13.xml"/><Relationship Id="rId6" Type="http://schemas.openxmlformats.org/officeDocument/2006/relationships/hyperlink" Target="https://www.youtube.com/watch?v=bmoRv3FB5ks" TargetMode="External"/><Relationship Id="rId5" Type="http://schemas.openxmlformats.org/officeDocument/2006/relationships/hyperlink" Target="https://www.youtube.com/watch?v=uA9Zm4cI3sA" TargetMode="External"/><Relationship Id="rId4" Type="http://schemas.openxmlformats.org/officeDocument/2006/relationships/hyperlink" Target="https://www.youtube.com/watch?v=u0OSi8vBsu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diagramLayout" Target="../diagrams/layout32.xml"/><Relationship Id="rId18" Type="http://schemas.openxmlformats.org/officeDocument/2006/relationships/diagramLayout" Target="../diagrams/layout33.xml"/><Relationship Id="rId3" Type="http://schemas.openxmlformats.org/officeDocument/2006/relationships/image" Target="../media/image1.png"/><Relationship Id="rId21" Type="http://schemas.microsoft.com/office/2007/relationships/diagramDrawing" Target="../diagrams/drawing33.xml"/><Relationship Id="rId7" Type="http://schemas.openxmlformats.org/officeDocument/2006/relationships/diagramData" Target="../diagrams/data31.xml"/><Relationship Id="rId12" Type="http://schemas.openxmlformats.org/officeDocument/2006/relationships/diagramData" Target="../diagrams/data32.xml"/><Relationship Id="rId17" Type="http://schemas.openxmlformats.org/officeDocument/2006/relationships/diagramData" Target="../diagrams/data33.xml"/><Relationship Id="rId2" Type="http://schemas.openxmlformats.org/officeDocument/2006/relationships/notesSlide" Target="../notesSlides/notesSlide5.xml"/><Relationship Id="rId16" Type="http://schemas.microsoft.com/office/2007/relationships/diagramDrawing" Target="../diagrams/drawing32.xml"/><Relationship Id="rId20" Type="http://schemas.openxmlformats.org/officeDocument/2006/relationships/diagramColors" Target="../diagrams/colors33.xml"/><Relationship Id="rId1" Type="http://schemas.openxmlformats.org/officeDocument/2006/relationships/slideLayout" Target="../slideLayouts/slideLayout12.xml"/><Relationship Id="rId6" Type="http://schemas.openxmlformats.org/officeDocument/2006/relationships/image" Target="../media/image122.png"/><Relationship Id="rId11" Type="http://schemas.microsoft.com/office/2007/relationships/diagramDrawing" Target="../diagrams/drawing31.xml"/><Relationship Id="rId5" Type="http://schemas.openxmlformats.org/officeDocument/2006/relationships/image" Target="../media/image121.png"/><Relationship Id="rId15" Type="http://schemas.openxmlformats.org/officeDocument/2006/relationships/diagramColors" Target="../diagrams/colors32.xml"/><Relationship Id="rId10" Type="http://schemas.openxmlformats.org/officeDocument/2006/relationships/diagramColors" Target="../diagrams/colors31.xml"/><Relationship Id="rId19" Type="http://schemas.openxmlformats.org/officeDocument/2006/relationships/diagramQuickStyle" Target="../diagrams/quickStyle33.xml"/><Relationship Id="rId4" Type="http://schemas.openxmlformats.org/officeDocument/2006/relationships/image" Target="../media/image120.gif"/><Relationship Id="rId9" Type="http://schemas.openxmlformats.org/officeDocument/2006/relationships/diagramQuickStyle" Target="../diagrams/quickStyle31.xml"/><Relationship Id="rId14" Type="http://schemas.openxmlformats.org/officeDocument/2006/relationships/diagramQuickStyle" Target="../diagrams/quickStyle32.xml"/></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image" Target="../media/image16.jpeg"/><Relationship Id="rId1" Type="http://schemas.openxmlformats.org/officeDocument/2006/relationships/slideLayout" Target="../slideLayouts/slideLayout8.xml"/><Relationship Id="rId6" Type="http://schemas.openxmlformats.org/officeDocument/2006/relationships/hyperlink" Target="http://commerce.gov.in/index.aspx" TargetMode="External"/><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jpg"/><Relationship Id="rId4" Type="http://schemas.openxmlformats.org/officeDocument/2006/relationships/image" Target="../media/image18.jpe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5012" y="3060799"/>
            <a:ext cx="5457614" cy="604321"/>
          </a:xfrm>
        </p:spPr>
        <p:txBody>
          <a:bodyPr/>
          <a:lstStyle/>
          <a:p>
            <a:r>
              <a:rPr lang="en-IN" sz="2400" b="1" dirty="0" smtClean="0">
                <a:solidFill>
                  <a:srgbClr val="295E8F"/>
                </a:solidFill>
                <a:latin typeface="Bookman Old Style" panose="02050604050505020204" pitchFamily="18" charset="0"/>
              </a:rPr>
              <a:t>Corporate Presentation</a:t>
            </a:r>
            <a:endParaRPr lang="en-IN" sz="2400" b="1" dirty="0">
              <a:solidFill>
                <a:srgbClr val="295E8F"/>
              </a:solidFill>
              <a:latin typeface="Bookman Old Style" panose="02050604050505020204" pitchFamily="18" charset="0"/>
            </a:endParaRPr>
          </a:p>
        </p:txBody>
      </p:sp>
      <p:pic>
        <p:nvPicPr>
          <p:cNvPr id="14" name="Picture 13"/>
          <p:cNvPicPr>
            <a:picLocks noChangeAspect="1" noChangeArrowheads="1"/>
          </p:cNvPicPr>
          <p:nvPr/>
        </p:nvPicPr>
        <p:blipFill>
          <a:blip r:embed="rId3"/>
          <a:stretch>
            <a:fillRect/>
          </a:stretch>
        </p:blipFill>
        <p:spPr bwMode="auto">
          <a:xfrm>
            <a:off x="3344742" y="703083"/>
            <a:ext cx="2560320"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a:xfrm>
            <a:off x="1496291" y="1880755"/>
            <a:ext cx="6535882" cy="6442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lnSpc>
                <a:spcPct val="80000"/>
              </a:lnSpc>
              <a:spcBef>
                <a:spcPct val="20000"/>
              </a:spcBef>
              <a:buClr>
                <a:schemeClr val="accent2">
                  <a:lumMod val="75000"/>
                </a:schemeClr>
              </a:buClr>
            </a:pPr>
            <a:r>
              <a:rPr lang="en-US" altLang="zh-CN" sz="3200" b="1" dirty="0">
                <a:solidFill>
                  <a:srgbClr val="295E8F"/>
                </a:solidFill>
                <a:latin typeface="Calibri" panose="020F0502020204030204" pitchFamily="34" charset="0"/>
                <a:cs typeface="Cambria"/>
                <a:sym typeface="Calibri" pitchFamily="34" charset="0"/>
              </a:rPr>
              <a:t>SkyBits Technologies Private </a:t>
            </a:r>
            <a:r>
              <a:rPr lang="en-US" altLang="zh-CN" sz="3200" b="1" dirty="0" smtClean="0">
                <a:solidFill>
                  <a:srgbClr val="295E8F"/>
                </a:solidFill>
                <a:latin typeface="Calibri" panose="020F0502020204030204" pitchFamily="34" charset="0"/>
                <a:cs typeface="Cambria"/>
                <a:sym typeface="Calibri" pitchFamily="34" charset="0"/>
              </a:rPr>
              <a:t>Limited</a:t>
            </a:r>
          </a:p>
        </p:txBody>
      </p:sp>
      <p:sp>
        <p:nvSpPr>
          <p:cNvPr id="3" name="TextBox 2"/>
          <p:cNvSpPr txBox="1"/>
          <p:nvPr/>
        </p:nvSpPr>
        <p:spPr>
          <a:xfrm>
            <a:off x="3398775" y="2566776"/>
            <a:ext cx="2452254" cy="369332"/>
          </a:xfrm>
          <a:prstGeom prst="rect">
            <a:avLst/>
          </a:prstGeom>
          <a:noFill/>
        </p:spPr>
        <p:txBody>
          <a:bodyPr wrap="square" rtlCol="0">
            <a:spAutoFit/>
          </a:bodyPr>
          <a:lstStyle/>
          <a:p>
            <a:pPr algn="ctr"/>
            <a:r>
              <a:rPr lang="en-IN" dirty="0" smtClean="0">
                <a:solidFill>
                  <a:srgbClr val="214B71"/>
                </a:solidFill>
              </a:rPr>
              <a:t>www.sky-bits.com</a:t>
            </a:r>
            <a:endParaRPr lang="en-IN" dirty="0">
              <a:solidFill>
                <a:srgbClr val="214B71"/>
              </a:solidFill>
            </a:endParaRPr>
          </a:p>
        </p:txBody>
      </p:sp>
    </p:spTree>
    <p:extLst>
      <p:ext uri="{BB962C8B-B14F-4D97-AF65-F5344CB8AC3E}">
        <p14:creationId xmlns:p14="http://schemas.microsoft.com/office/powerpoint/2010/main" val="3539330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47113"/>
          </a:xfrm>
        </p:spPr>
        <p:txBody>
          <a:bodyPr>
            <a:normAutofit/>
          </a:bodyPr>
          <a:lstStyle/>
          <a:p>
            <a:pPr algn="ctr"/>
            <a:r>
              <a:rPr lang="en-IN" sz="2800" dirty="0" smtClean="0"/>
              <a:t>SkyBits Solutions and Technologies – Key Areas</a:t>
            </a:r>
            <a:endParaRPr lang="en-IN" sz="2800" dirty="0"/>
          </a:p>
        </p:txBody>
      </p:sp>
      <p:graphicFrame>
        <p:nvGraphicFramePr>
          <p:cNvPr id="6" name="Diagram 5"/>
          <p:cNvGraphicFramePr/>
          <p:nvPr>
            <p:extLst>
              <p:ext uri="{D42A27DB-BD31-4B8C-83A1-F6EECF244321}">
                <p14:modId xmlns:p14="http://schemas.microsoft.com/office/powerpoint/2010/main" val="242399957"/>
              </p:ext>
            </p:extLst>
          </p:nvPr>
        </p:nvGraphicFramePr>
        <p:xfrm>
          <a:off x="540327" y="1091046"/>
          <a:ext cx="8302336" cy="3958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421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342962"/>
          </a:xfrm>
          <a:solidFill>
            <a:schemeClr val="bg1"/>
          </a:solidFill>
        </p:spPr>
        <p:txBody>
          <a:bodyPr>
            <a:noAutofit/>
          </a:bodyPr>
          <a:lstStyle/>
          <a:p>
            <a:pPr algn="ctr"/>
            <a:r>
              <a:rPr lang="en-IN" sz="2400" dirty="0" smtClean="0"/>
              <a:t>SkyBits Solutions and Technologies – Key Areas</a:t>
            </a:r>
            <a:endParaRPr lang="en-IN" sz="2400" dirty="0"/>
          </a:p>
        </p:txBody>
      </p:sp>
      <p:graphicFrame>
        <p:nvGraphicFramePr>
          <p:cNvPr id="7" name="Diagram 6"/>
          <p:cNvGraphicFramePr/>
          <p:nvPr>
            <p:extLst>
              <p:ext uri="{D42A27DB-BD31-4B8C-83A1-F6EECF244321}">
                <p14:modId xmlns:p14="http://schemas.microsoft.com/office/powerpoint/2010/main" val="3375609221"/>
              </p:ext>
            </p:extLst>
          </p:nvPr>
        </p:nvGraphicFramePr>
        <p:xfrm>
          <a:off x="457200" y="581891"/>
          <a:ext cx="8302336" cy="2275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190865070"/>
              </p:ext>
            </p:extLst>
          </p:nvPr>
        </p:nvGraphicFramePr>
        <p:xfrm>
          <a:off x="526147" y="3058029"/>
          <a:ext cx="4045853" cy="23083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44478" y="4545931"/>
            <a:ext cx="960961" cy="343844"/>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8552" y="3808979"/>
            <a:ext cx="1581224" cy="413275"/>
          </a:xfrm>
          <a:prstGeom prst="rect">
            <a:avLst/>
          </a:prstGeom>
        </p:spPr>
      </p:pic>
      <p:pic>
        <p:nvPicPr>
          <p:cNvPr id="12" name="Picture 1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18405" y="3767072"/>
            <a:ext cx="1793741" cy="605873"/>
          </a:xfrm>
          <a:prstGeom prst="rect">
            <a:avLst/>
          </a:prstGeom>
        </p:spPr>
      </p:pic>
      <p:pic>
        <p:nvPicPr>
          <p:cNvPr id="13" name="Picture 12" descr="TensorFlow">
            <a:hlinkClick r:id="rId15"/>
          </p:cNvPr>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73336" y="3188551"/>
            <a:ext cx="2565851" cy="381500"/>
          </a:xfrm>
          <a:prstGeom prst="rect">
            <a:avLst/>
          </a:prstGeom>
          <a:noFill/>
          <a:ln>
            <a:noFill/>
          </a:ln>
        </p:spPr>
      </p:pic>
      <p:pic>
        <p:nvPicPr>
          <p:cNvPr id="15" name="Picture 22" descr="Image result for wit.ai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9912" y="4569967"/>
            <a:ext cx="995364" cy="347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57103" y="4483853"/>
            <a:ext cx="1201449" cy="416250"/>
          </a:xfrm>
          <a:prstGeom prst="rect">
            <a:avLst/>
          </a:prstGeom>
        </p:spPr>
      </p:pic>
    </p:spTree>
    <p:extLst>
      <p:ext uri="{BB962C8B-B14F-4D97-AF65-F5344CB8AC3E}">
        <p14:creationId xmlns:p14="http://schemas.microsoft.com/office/powerpoint/2010/main" val="2807499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81361"/>
          </a:xfrm>
          <a:solidFill>
            <a:schemeClr val="bg1"/>
          </a:solidFill>
        </p:spPr>
        <p:txBody>
          <a:bodyPr>
            <a:noAutofit/>
          </a:bodyPr>
          <a:lstStyle/>
          <a:p>
            <a:pPr algn="ctr"/>
            <a:r>
              <a:rPr lang="en-IN" sz="2400" dirty="0" smtClean="0"/>
              <a:t>SkyBits Solutions and </a:t>
            </a:r>
            <a:r>
              <a:rPr lang="en-IN" sz="2400" dirty="0"/>
              <a:t>Technologies – </a:t>
            </a:r>
            <a:r>
              <a:rPr lang="en-IN" sz="2400" dirty="0" smtClean="0"/>
              <a:t>Key Areas</a:t>
            </a:r>
            <a:endParaRPr lang="en-IN" sz="2400" dirty="0"/>
          </a:p>
        </p:txBody>
      </p:sp>
      <p:graphicFrame>
        <p:nvGraphicFramePr>
          <p:cNvPr id="7" name="Diagram 6"/>
          <p:cNvGraphicFramePr/>
          <p:nvPr>
            <p:extLst>
              <p:ext uri="{D42A27DB-BD31-4B8C-83A1-F6EECF244321}">
                <p14:modId xmlns:p14="http://schemas.microsoft.com/office/powerpoint/2010/main" val="3636624127"/>
              </p:ext>
            </p:extLst>
          </p:nvPr>
        </p:nvGraphicFramePr>
        <p:xfrm>
          <a:off x="457200" y="581891"/>
          <a:ext cx="8302336" cy="2275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111436660"/>
              </p:ext>
            </p:extLst>
          </p:nvPr>
        </p:nvGraphicFramePr>
        <p:xfrm>
          <a:off x="526147" y="3058029"/>
          <a:ext cx="4045853" cy="23083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8552" y="3808979"/>
            <a:ext cx="1581224" cy="413275"/>
          </a:xfrm>
          <a:prstGeom prst="rect">
            <a:avLst/>
          </a:prstGeom>
        </p:spPr>
      </p:pic>
      <p:pic>
        <p:nvPicPr>
          <p:cNvPr id="13" name="Picture 12" descr="TensorFlow">
            <a:hlinkClick r:id="rId13"/>
          </p:cNvPr>
          <p:cNvPicPr/>
          <p:nvPr/>
        </p:nvPicPr>
        <p:blipFill>
          <a:blip r:embed="rId1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73337" y="3336911"/>
            <a:ext cx="2171700" cy="233139"/>
          </a:xfrm>
          <a:prstGeom prst="rect">
            <a:avLst/>
          </a:prstGeom>
          <a:noFill/>
          <a:ln>
            <a:noFill/>
          </a:ln>
        </p:spPr>
      </p:pic>
      <p:pic>
        <p:nvPicPr>
          <p:cNvPr id="9" name="Picture 4" descr="C:\Users\debuk\Desktop\download.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64761" y="3891145"/>
            <a:ext cx="1277604" cy="4150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65192" y="4650533"/>
            <a:ext cx="1633035" cy="216660"/>
          </a:xfrm>
          <a:prstGeom prst="rect">
            <a:avLst/>
          </a:prstGeom>
        </p:spPr>
      </p:pic>
      <p:pic>
        <p:nvPicPr>
          <p:cNvPr id="1026" name="Picture 2" descr="Image result for watson ibm"/>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90507" y="4395694"/>
            <a:ext cx="1524261" cy="63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3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353290"/>
          </a:xfrm>
          <a:solidFill>
            <a:schemeClr val="bg1"/>
          </a:solidFill>
        </p:spPr>
        <p:txBody>
          <a:bodyPr>
            <a:noAutofit/>
          </a:bodyPr>
          <a:lstStyle/>
          <a:p>
            <a:pPr algn="ctr"/>
            <a:r>
              <a:rPr lang="en-IN" sz="2400" dirty="0" smtClean="0"/>
              <a:t>SkyBits Solutions and </a:t>
            </a:r>
            <a:r>
              <a:rPr lang="en-IN" sz="2400" dirty="0"/>
              <a:t>Technologies – </a:t>
            </a:r>
            <a:r>
              <a:rPr lang="en-IN" sz="2400" dirty="0" smtClean="0"/>
              <a:t>Key Areas</a:t>
            </a:r>
            <a:endParaRPr lang="en-IN" sz="2400" dirty="0"/>
          </a:p>
        </p:txBody>
      </p:sp>
      <p:graphicFrame>
        <p:nvGraphicFramePr>
          <p:cNvPr id="7" name="Diagram 6"/>
          <p:cNvGraphicFramePr/>
          <p:nvPr>
            <p:extLst>
              <p:ext uri="{D42A27DB-BD31-4B8C-83A1-F6EECF244321}">
                <p14:modId xmlns:p14="http://schemas.microsoft.com/office/powerpoint/2010/main" val="1192305238"/>
              </p:ext>
            </p:extLst>
          </p:nvPr>
        </p:nvGraphicFramePr>
        <p:xfrm>
          <a:off x="457200" y="581891"/>
          <a:ext cx="8302336" cy="2275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842344616"/>
              </p:ext>
            </p:extLst>
          </p:nvPr>
        </p:nvGraphicFramePr>
        <p:xfrm>
          <a:off x="526147" y="3570049"/>
          <a:ext cx="4045853" cy="10022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050" name="Picture 2" descr="Image result for apache spark"/>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8456" y="2970341"/>
            <a:ext cx="2083419" cy="10076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0130" y="3978036"/>
            <a:ext cx="763490" cy="5917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81055" y="4028308"/>
            <a:ext cx="1619211" cy="546922"/>
          </a:xfrm>
          <a:prstGeom prst="rect">
            <a:avLst/>
          </a:prstGeom>
        </p:spPr>
      </p:pic>
    </p:spTree>
    <p:extLst>
      <p:ext uri="{BB962C8B-B14F-4D97-AF65-F5344CB8AC3E}">
        <p14:creationId xmlns:p14="http://schemas.microsoft.com/office/powerpoint/2010/main" val="349687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326716"/>
          </a:xfrm>
          <a:solidFill>
            <a:schemeClr val="bg1"/>
          </a:solidFill>
        </p:spPr>
        <p:txBody>
          <a:bodyPr>
            <a:noAutofit/>
          </a:bodyPr>
          <a:lstStyle/>
          <a:p>
            <a:pPr algn="ctr"/>
            <a:r>
              <a:rPr lang="en-IN" sz="2400" dirty="0" smtClean="0"/>
              <a:t>SkyBits Solutions and </a:t>
            </a:r>
            <a:r>
              <a:rPr lang="en-IN" sz="2400" dirty="0"/>
              <a:t>Technologies – </a:t>
            </a:r>
            <a:r>
              <a:rPr lang="en-IN" sz="2400" dirty="0" smtClean="0"/>
              <a:t>Key Areas</a:t>
            </a:r>
            <a:endParaRPr lang="en-IN" sz="2400" dirty="0"/>
          </a:p>
        </p:txBody>
      </p:sp>
      <p:graphicFrame>
        <p:nvGraphicFramePr>
          <p:cNvPr id="7" name="Diagram 6"/>
          <p:cNvGraphicFramePr/>
          <p:nvPr>
            <p:extLst>
              <p:ext uri="{D42A27DB-BD31-4B8C-83A1-F6EECF244321}">
                <p14:modId xmlns:p14="http://schemas.microsoft.com/office/powerpoint/2010/main" val="4289029190"/>
              </p:ext>
            </p:extLst>
          </p:nvPr>
        </p:nvGraphicFramePr>
        <p:xfrm>
          <a:off x="457200" y="581891"/>
          <a:ext cx="8302336" cy="2275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190176609"/>
              </p:ext>
            </p:extLst>
          </p:nvPr>
        </p:nvGraphicFramePr>
        <p:xfrm>
          <a:off x="526147" y="3570049"/>
          <a:ext cx="4045853" cy="12825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p:cNvPicPr>
            <a:picLocks noChangeAspect="1"/>
          </p:cNvPicPr>
          <p:nvPr/>
        </p:nvPicPr>
        <p:blipFill rotWithShape="1">
          <a:blip r:embed="rId12"/>
          <a:srcRect l="7386" t="12594" r="88740" b="77562"/>
          <a:stretch/>
        </p:blipFill>
        <p:spPr>
          <a:xfrm>
            <a:off x="7170987" y="3353750"/>
            <a:ext cx="442659" cy="632370"/>
          </a:xfrm>
          <a:prstGeom prst="rect">
            <a:avLst/>
          </a:prstGeom>
        </p:spPr>
      </p:pic>
      <p:pic>
        <p:nvPicPr>
          <p:cNvPr id="10" name="Picture 9"/>
          <p:cNvPicPr>
            <a:picLocks noChangeAspect="1"/>
          </p:cNvPicPr>
          <p:nvPr/>
        </p:nvPicPr>
        <p:blipFill>
          <a:blip r:embed="rId13"/>
          <a:stretch>
            <a:fillRect/>
          </a:stretch>
        </p:blipFill>
        <p:spPr>
          <a:xfrm>
            <a:off x="5414948" y="3435697"/>
            <a:ext cx="671482" cy="468476"/>
          </a:xfrm>
          <a:prstGeom prst="rect">
            <a:avLst/>
          </a:prstGeom>
        </p:spPr>
      </p:pic>
      <p:pic>
        <p:nvPicPr>
          <p:cNvPr id="11" name="Picture 14" descr="Image result for javascrip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23155" y="4159347"/>
            <a:ext cx="1255068" cy="83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Image result for html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68710" y="4451940"/>
            <a:ext cx="830393" cy="4982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8" descr="Image result for django pytho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6292" y="3740325"/>
            <a:ext cx="943989" cy="943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26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354D3116-CEE4-48DA-9DA0-523165EA33CA}"/>
              </a:ext>
            </a:extLst>
          </p:cNvPr>
          <p:cNvSpPr txBox="1"/>
          <p:nvPr/>
        </p:nvSpPr>
        <p:spPr>
          <a:xfrm>
            <a:off x="703627" y="34425"/>
            <a:ext cx="7825868" cy="551177"/>
          </a:xfrm>
          <a:prstGeom prst="rect">
            <a:avLst/>
          </a:prstGeom>
          <a:noFill/>
        </p:spPr>
        <p:txBody>
          <a:bodyPr wrap="square" rtlCol="0">
            <a:spAutoFit/>
          </a:bodyPr>
          <a:lstStyle/>
          <a:p>
            <a:pPr algn="ctr">
              <a:lnSpc>
                <a:spcPct val="130000"/>
              </a:lnSpc>
            </a:pPr>
            <a:r>
              <a:rPr lang="en-IN" sz="2560" dirty="0">
                <a:solidFill>
                  <a:schemeClr val="tx1">
                    <a:lumMod val="75000"/>
                  </a:schemeClr>
                </a:solidFill>
                <a:latin typeface="Cambria"/>
                <a:cs typeface="Cambria"/>
              </a:rPr>
              <a:t>SkyBits : </a:t>
            </a:r>
            <a:r>
              <a:rPr lang="en-IN" sz="2560" dirty="0" smtClean="0">
                <a:solidFill>
                  <a:schemeClr val="tx1">
                    <a:lumMod val="75000"/>
                  </a:schemeClr>
                </a:solidFill>
                <a:latin typeface="Cambria"/>
                <a:cs typeface="Cambria"/>
              </a:rPr>
              <a:t>Execution Partners</a:t>
            </a:r>
            <a:endParaRPr lang="en-US" sz="2560" dirty="0">
              <a:solidFill>
                <a:schemeClr val="tx1">
                  <a:lumMod val="75000"/>
                </a:schemeClr>
              </a:solidFill>
              <a:latin typeface="Cambria"/>
              <a:cs typeface="Cambria"/>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31" y="1119609"/>
            <a:ext cx="1040390" cy="1040390"/>
          </a:xfrm>
          <a:prstGeom prst="rect">
            <a:avLst/>
          </a:prstGeom>
        </p:spPr>
      </p:pic>
      <p:graphicFrame>
        <p:nvGraphicFramePr>
          <p:cNvPr id="15" name="Diagram 14"/>
          <p:cNvGraphicFramePr/>
          <p:nvPr>
            <p:extLst/>
          </p:nvPr>
        </p:nvGraphicFramePr>
        <p:xfrm>
          <a:off x="2614279" y="1150782"/>
          <a:ext cx="5095776" cy="2776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GreenField Software | Industrial IoT | Enabling Internet of Machin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642" y="2091597"/>
            <a:ext cx="1381125" cy="8953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012" y="3333441"/>
            <a:ext cx="1606384" cy="30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70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97427" y="867756"/>
          <a:ext cx="8853054" cy="4089400"/>
        </p:xfrm>
        <a:graphic>
          <a:graphicData uri="http://schemas.openxmlformats.org/drawingml/2006/table">
            <a:tbl>
              <a:tblPr firstRow="1" bandRow="1">
                <a:tableStyleId>{793D81CF-94F2-401A-BA57-92F5A7B2D0C5}</a:tableStyleId>
              </a:tblPr>
              <a:tblGrid>
                <a:gridCol w="2545773"/>
                <a:gridCol w="3865418"/>
                <a:gridCol w="2441863"/>
              </a:tblGrid>
              <a:tr h="370840">
                <a:tc>
                  <a:txBody>
                    <a:bodyPr/>
                    <a:lstStyle/>
                    <a:p>
                      <a:r>
                        <a:rPr lang="en-US" sz="1600" dirty="0" smtClean="0"/>
                        <a:t>Customer - USA</a:t>
                      </a:r>
                      <a:endParaRPr lang="en-IN" sz="1600" dirty="0"/>
                    </a:p>
                  </a:txBody>
                  <a:tcPr/>
                </a:tc>
                <a:tc>
                  <a:txBody>
                    <a:bodyPr/>
                    <a:lstStyle/>
                    <a:p>
                      <a:r>
                        <a:rPr lang="en-US" sz="1600" dirty="0" smtClean="0"/>
                        <a:t>Project</a:t>
                      </a:r>
                      <a:endParaRPr lang="en-IN" sz="1600" dirty="0"/>
                    </a:p>
                  </a:txBody>
                  <a:tcPr/>
                </a:tc>
                <a:tc>
                  <a:txBody>
                    <a:bodyPr/>
                    <a:lstStyle/>
                    <a:p>
                      <a:r>
                        <a:rPr lang="en-US" sz="1600" dirty="0" smtClean="0"/>
                        <a:t>Technologies</a:t>
                      </a:r>
                      <a:endParaRPr lang="en-IN" sz="1600" dirty="0"/>
                    </a:p>
                  </a:txBody>
                  <a:tcPr/>
                </a:tc>
              </a:tr>
              <a:tr h="370840">
                <a:tc>
                  <a:txBody>
                    <a:bodyPr/>
                    <a:lstStyle/>
                    <a:p>
                      <a:r>
                        <a:rPr lang="en-US" sz="1600" dirty="0" smtClean="0"/>
                        <a:t>Scholastic – educational company</a:t>
                      </a:r>
                      <a:endParaRPr lang="en-IN" sz="1600" dirty="0"/>
                    </a:p>
                  </a:txBody>
                  <a:tcPr/>
                </a:tc>
                <a:tc>
                  <a:txBody>
                    <a:bodyPr/>
                    <a:lstStyle/>
                    <a:p>
                      <a:r>
                        <a:rPr lang="en-US" sz="1600" dirty="0" smtClean="0"/>
                        <a:t>Twenty multimedia rich games on iPads</a:t>
                      </a:r>
                      <a:r>
                        <a:rPr lang="en-US" sz="1600" baseline="0" dirty="0" smtClean="0"/>
                        <a:t> for learning math concepts for you children</a:t>
                      </a:r>
                      <a:endParaRPr lang="en-IN" sz="1600" dirty="0"/>
                    </a:p>
                  </a:txBody>
                  <a:tcPr/>
                </a:tc>
                <a:tc>
                  <a:txBody>
                    <a:bodyPr/>
                    <a:lstStyle/>
                    <a:p>
                      <a:r>
                        <a:rPr lang="en-US" sz="1600" dirty="0" smtClean="0"/>
                        <a:t>Adobe tools,</a:t>
                      </a:r>
                      <a:r>
                        <a:rPr lang="en-US" sz="1600" baseline="0" dirty="0" smtClean="0"/>
                        <a:t> Action Script</a:t>
                      </a:r>
                      <a:endParaRPr lang="en-IN" sz="1600" dirty="0"/>
                    </a:p>
                  </a:txBody>
                  <a:tcPr/>
                </a:tc>
              </a:tr>
              <a:tr h="370840">
                <a:tc>
                  <a:txBody>
                    <a:bodyPr/>
                    <a:lstStyle/>
                    <a:p>
                      <a:pPr marL="0" marR="0" lvl="0" indent="0" algn="l" defTabSz="487637" rtl="0" eaLnBrk="1" fontAlgn="auto" latinLnBrk="0" hangingPunct="1">
                        <a:lnSpc>
                          <a:spcPct val="100000"/>
                        </a:lnSpc>
                        <a:spcBef>
                          <a:spcPts val="0"/>
                        </a:spcBef>
                        <a:spcAft>
                          <a:spcPts val="0"/>
                        </a:spcAft>
                        <a:buClrTx/>
                        <a:buSzTx/>
                        <a:buFontTx/>
                        <a:buNone/>
                        <a:tabLst/>
                        <a:defRPr/>
                      </a:pPr>
                      <a:r>
                        <a:rPr lang="en-US" sz="1600" dirty="0" smtClean="0"/>
                        <a:t>J&amp;J - Leading Pharmaceutical company in USA</a:t>
                      </a:r>
                      <a:endParaRPr lang="en-IN" sz="1600" dirty="0" smtClean="0"/>
                    </a:p>
                  </a:txBody>
                  <a:tcPr/>
                </a:tc>
                <a:tc>
                  <a:txBody>
                    <a:bodyPr/>
                    <a:lstStyle/>
                    <a:p>
                      <a:r>
                        <a:rPr lang="en-US" sz="1600" dirty="0" smtClean="0"/>
                        <a:t>De-duplication of vendor names and other vendor details</a:t>
                      </a:r>
                      <a:endParaRPr lang="en-IN" sz="1600" dirty="0"/>
                    </a:p>
                  </a:txBody>
                  <a:tcPr/>
                </a:tc>
                <a:tc>
                  <a:txBody>
                    <a:bodyPr/>
                    <a:lstStyle/>
                    <a:p>
                      <a:r>
                        <a:rPr lang="en-US" sz="1600" dirty="0" smtClean="0"/>
                        <a:t>ML classification</a:t>
                      </a:r>
                      <a:r>
                        <a:rPr lang="en-US" sz="1600" baseline="0" dirty="0" smtClean="0"/>
                        <a:t> – SVM and Naïve Bayes</a:t>
                      </a:r>
                      <a:endParaRPr lang="en-IN" sz="1600" dirty="0"/>
                    </a:p>
                  </a:txBody>
                  <a:tcPr/>
                </a:tc>
              </a:tr>
              <a:tr h="370840">
                <a:tc>
                  <a:txBody>
                    <a:bodyPr/>
                    <a:lstStyle/>
                    <a:p>
                      <a:r>
                        <a:rPr lang="en-US" sz="1600" dirty="0" smtClean="0"/>
                        <a:t>Cadence – Electronic Design company</a:t>
                      </a:r>
                      <a:endParaRPr lang="en-IN" sz="1600" dirty="0"/>
                    </a:p>
                  </a:txBody>
                  <a:tcPr/>
                </a:tc>
                <a:tc>
                  <a:txBody>
                    <a:bodyPr/>
                    <a:lstStyle/>
                    <a:p>
                      <a:r>
                        <a:rPr lang="en-US" sz="1600" dirty="0" smtClean="0"/>
                        <a:t>Google</a:t>
                      </a:r>
                      <a:r>
                        <a:rPr lang="en-US" sz="1600" baseline="0" dirty="0" smtClean="0"/>
                        <a:t> crawl optimization of technical support documents</a:t>
                      </a:r>
                      <a:endParaRPr lang="en-IN" sz="1600" dirty="0"/>
                    </a:p>
                  </a:txBody>
                  <a:tcPr/>
                </a:tc>
                <a:tc>
                  <a:txBody>
                    <a:bodyPr/>
                    <a:lstStyle/>
                    <a:p>
                      <a:r>
                        <a:rPr lang="en-US" sz="1600" dirty="0" smtClean="0"/>
                        <a:t>Python</a:t>
                      </a:r>
                      <a:endParaRPr lang="en-IN" sz="1600" dirty="0"/>
                    </a:p>
                  </a:txBody>
                  <a:tcPr/>
                </a:tc>
              </a:tr>
              <a:tr h="370840">
                <a:tc>
                  <a:txBody>
                    <a:bodyPr/>
                    <a:lstStyle/>
                    <a:p>
                      <a:r>
                        <a:rPr lang="en-US" sz="1600" dirty="0" smtClean="0"/>
                        <a:t>Sports health start-up in Canada</a:t>
                      </a:r>
                      <a:endParaRPr lang="en-IN" sz="1600" dirty="0"/>
                    </a:p>
                  </a:txBody>
                  <a:tcPr/>
                </a:tc>
                <a:tc>
                  <a:txBody>
                    <a:bodyPr/>
                    <a:lstStyle/>
                    <a:p>
                      <a:r>
                        <a:rPr lang="en-US" sz="1600" dirty="0" smtClean="0"/>
                        <a:t>Mobile sensor data analytics of mobile games for detecting concussion</a:t>
                      </a:r>
                      <a:endParaRPr lang="en-IN" sz="1600" dirty="0"/>
                    </a:p>
                  </a:txBody>
                  <a:tcPr/>
                </a:tc>
                <a:tc>
                  <a:txBody>
                    <a:bodyPr/>
                    <a:lstStyle/>
                    <a:p>
                      <a:pPr marL="0" marR="0" lvl="0" indent="0" algn="l" defTabSz="487637" rtl="0" eaLnBrk="1" fontAlgn="auto" latinLnBrk="0" hangingPunct="1">
                        <a:lnSpc>
                          <a:spcPct val="100000"/>
                        </a:lnSpc>
                        <a:spcBef>
                          <a:spcPts val="0"/>
                        </a:spcBef>
                        <a:spcAft>
                          <a:spcPts val="0"/>
                        </a:spcAft>
                        <a:buClrTx/>
                        <a:buSzTx/>
                        <a:buFontTx/>
                        <a:buNone/>
                        <a:tabLst/>
                        <a:defRPr/>
                      </a:pPr>
                      <a:r>
                        <a:rPr lang="en-US" sz="1600" dirty="0" smtClean="0"/>
                        <a:t>Adobe tools,</a:t>
                      </a:r>
                      <a:r>
                        <a:rPr lang="en-US" sz="1600" baseline="0" dirty="0" smtClean="0"/>
                        <a:t> Action Script</a:t>
                      </a:r>
                      <a:endParaRPr lang="en-IN" sz="1600" dirty="0" smtClean="0"/>
                    </a:p>
                  </a:txBody>
                  <a:tcPr/>
                </a:tc>
              </a:tr>
              <a:tr h="370840">
                <a:tc>
                  <a:txBody>
                    <a:bodyPr/>
                    <a:lstStyle/>
                    <a:p>
                      <a:r>
                        <a:rPr lang="en-US" sz="1600" dirty="0" smtClean="0"/>
                        <a:t>Dynamic pricing of vacation</a:t>
                      </a:r>
                      <a:r>
                        <a:rPr lang="en-US" sz="1600" baseline="0" dirty="0" smtClean="0"/>
                        <a:t> rentals for a start-up</a:t>
                      </a:r>
                      <a:endParaRPr lang="en-IN" sz="1600" dirty="0"/>
                    </a:p>
                  </a:txBody>
                  <a:tcPr/>
                </a:tc>
                <a:tc>
                  <a:txBody>
                    <a:bodyPr/>
                    <a:lstStyle/>
                    <a:p>
                      <a:r>
                        <a:rPr lang="en-US" sz="1600" dirty="0" smtClean="0"/>
                        <a:t>Dynamic</a:t>
                      </a:r>
                      <a:r>
                        <a:rPr lang="en-US" sz="1600" baseline="0" dirty="0" smtClean="0"/>
                        <a:t> vacation rental pricing</a:t>
                      </a:r>
                      <a:endParaRPr lang="en-IN" sz="1600" dirty="0"/>
                    </a:p>
                  </a:txBody>
                  <a:tcPr/>
                </a:tc>
                <a:tc>
                  <a:txBody>
                    <a:bodyPr/>
                    <a:lstStyle/>
                    <a:p>
                      <a:r>
                        <a:rPr lang="en-US" sz="1600" dirty="0" smtClean="0"/>
                        <a:t>Python, Machine</a:t>
                      </a:r>
                      <a:r>
                        <a:rPr lang="en-US" sz="1600" baseline="0" dirty="0" smtClean="0"/>
                        <a:t> Learning</a:t>
                      </a:r>
                      <a:endParaRPr lang="en-IN" sz="1600" dirty="0"/>
                    </a:p>
                  </a:txBody>
                  <a:tcPr/>
                </a:tc>
              </a:tr>
              <a:tr h="370840">
                <a:tc>
                  <a:txBody>
                    <a:bodyPr/>
                    <a:lstStyle/>
                    <a:p>
                      <a:r>
                        <a:rPr lang="en-US" sz="1600" dirty="0" err="1" smtClean="0"/>
                        <a:t>Camensys</a:t>
                      </a:r>
                      <a:r>
                        <a:rPr lang="en-US" sz="1600" dirty="0" smtClean="0"/>
                        <a:t> – US consulting</a:t>
                      </a:r>
                      <a:r>
                        <a:rPr lang="en-US" sz="1600" baseline="0" dirty="0" smtClean="0"/>
                        <a:t> company</a:t>
                      </a:r>
                      <a:endParaRPr lang="en-IN" sz="1600" dirty="0"/>
                    </a:p>
                  </a:txBody>
                  <a:tcPr/>
                </a:tc>
                <a:tc>
                  <a:txBody>
                    <a:bodyPr/>
                    <a:lstStyle/>
                    <a:p>
                      <a:r>
                        <a:rPr lang="en-US" sz="1600" dirty="0" smtClean="0"/>
                        <a:t>Data engineering for a new analytics tool</a:t>
                      </a:r>
                      <a:endParaRPr lang="en-IN" sz="1600" dirty="0"/>
                    </a:p>
                  </a:txBody>
                  <a:tcPr/>
                </a:tc>
                <a:tc>
                  <a:txBody>
                    <a:bodyPr/>
                    <a:lstStyle/>
                    <a:p>
                      <a:r>
                        <a:rPr lang="en-US" sz="1600" dirty="0" smtClean="0"/>
                        <a:t>JavaScript, Python</a:t>
                      </a:r>
                      <a:endParaRPr lang="en-IN" sz="1600" dirty="0"/>
                    </a:p>
                  </a:txBody>
                  <a:tcPr/>
                </a:tc>
              </a:tr>
            </a:tbl>
          </a:graphicData>
        </a:graphic>
      </p:graphicFrame>
      <p:sp>
        <p:nvSpPr>
          <p:cNvPr id="5" name="Title 1"/>
          <p:cNvSpPr>
            <a:spLocks noGrp="1"/>
          </p:cNvSpPr>
          <p:nvPr>
            <p:ph type="title"/>
          </p:nvPr>
        </p:nvSpPr>
        <p:spPr>
          <a:xfrm>
            <a:off x="457200" y="0"/>
            <a:ext cx="8229600" cy="547113"/>
          </a:xfrm>
        </p:spPr>
        <p:txBody>
          <a:bodyPr>
            <a:normAutofit/>
          </a:bodyPr>
          <a:lstStyle/>
          <a:p>
            <a:pPr algn="ctr"/>
            <a:r>
              <a:rPr lang="en-IN" sz="2800" dirty="0" smtClean="0"/>
              <a:t>Glimpses of Projects in North America</a:t>
            </a:r>
            <a:endParaRPr lang="en-IN" sz="2800" dirty="0"/>
          </a:p>
        </p:txBody>
      </p:sp>
    </p:spTree>
    <p:extLst>
      <p:ext uri="{BB962C8B-B14F-4D97-AF65-F5344CB8AC3E}">
        <p14:creationId xmlns:p14="http://schemas.microsoft.com/office/powerpoint/2010/main" val="1705120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orizontal Scroll 4"/>
          <p:cNvSpPr/>
          <p:nvPr/>
        </p:nvSpPr>
        <p:spPr>
          <a:xfrm>
            <a:off x="637953" y="1808018"/>
            <a:ext cx="7953154" cy="935182"/>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b="1" dirty="0" smtClean="0">
                <a:latin typeface="Bookman Old Style" panose="02050604050505020204" pitchFamily="18" charset="0"/>
              </a:rPr>
              <a:t>Solutions Frameworks</a:t>
            </a:r>
            <a:endParaRPr lang="en-IN" sz="3600" b="1" dirty="0">
              <a:latin typeface="Bookman Old Style" panose="02050604050505020204" pitchFamily="18" charset="0"/>
            </a:endParaRPr>
          </a:p>
        </p:txBody>
      </p:sp>
    </p:spTree>
    <p:extLst>
      <p:ext uri="{BB962C8B-B14F-4D97-AF65-F5344CB8AC3E}">
        <p14:creationId xmlns:p14="http://schemas.microsoft.com/office/powerpoint/2010/main" val="1422649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979688993"/>
              </p:ext>
            </p:extLst>
          </p:nvPr>
        </p:nvGraphicFramePr>
        <p:xfrm>
          <a:off x="2780084" y="883227"/>
          <a:ext cx="4379257" cy="4104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extLst>
              <p:ext uri="{D42A27DB-BD31-4B8C-83A1-F6EECF244321}">
                <p14:modId xmlns:p14="http://schemas.microsoft.com/office/powerpoint/2010/main" val="2563835191"/>
              </p:ext>
            </p:extLst>
          </p:nvPr>
        </p:nvGraphicFramePr>
        <p:xfrm>
          <a:off x="249382" y="883228"/>
          <a:ext cx="2078182" cy="38342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6" name="Diagram 15"/>
          <p:cNvGraphicFramePr/>
          <p:nvPr>
            <p:extLst>
              <p:ext uri="{D42A27DB-BD31-4B8C-83A1-F6EECF244321}">
                <p14:modId xmlns:p14="http://schemas.microsoft.com/office/powerpoint/2010/main" val="2589132968"/>
              </p:ext>
            </p:extLst>
          </p:nvPr>
        </p:nvGraphicFramePr>
        <p:xfrm>
          <a:off x="7611861" y="1465117"/>
          <a:ext cx="1168457" cy="279515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0" name="Right Arrow 19"/>
          <p:cNvSpPr/>
          <p:nvPr/>
        </p:nvSpPr>
        <p:spPr>
          <a:xfrm>
            <a:off x="2421082" y="2815936"/>
            <a:ext cx="280554" cy="457200"/>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0" name="Right Arrow 59"/>
          <p:cNvSpPr/>
          <p:nvPr/>
        </p:nvSpPr>
        <p:spPr>
          <a:xfrm>
            <a:off x="7239005" y="2854035"/>
            <a:ext cx="280554" cy="457200"/>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1" name="TextBox 60"/>
          <p:cNvSpPr txBox="1"/>
          <p:nvPr/>
        </p:nvSpPr>
        <p:spPr>
          <a:xfrm>
            <a:off x="236032" y="61484"/>
            <a:ext cx="7825868" cy="551177"/>
          </a:xfrm>
          <a:prstGeom prst="rect">
            <a:avLst/>
          </a:prstGeom>
          <a:noFill/>
        </p:spPr>
        <p:txBody>
          <a:bodyPr wrap="square" rtlCol="0">
            <a:spAutoFit/>
          </a:bodyPr>
          <a:lstStyle/>
          <a:p>
            <a:pPr algn="ctr">
              <a:lnSpc>
                <a:spcPct val="130000"/>
              </a:lnSpc>
            </a:pPr>
            <a:r>
              <a:rPr lang="en-US" sz="2560" dirty="0" smtClean="0">
                <a:solidFill>
                  <a:schemeClr val="tx1">
                    <a:lumMod val="75000"/>
                  </a:schemeClr>
                </a:solidFill>
                <a:latin typeface="Cambria"/>
                <a:cs typeface="Cambria"/>
              </a:rPr>
              <a:t>SkyBits </a:t>
            </a:r>
            <a:r>
              <a:rPr lang="en-US" sz="2560" dirty="0">
                <a:solidFill>
                  <a:schemeClr val="tx1">
                    <a:lumMod val="75000"/>
                  </a:schemeClr>
                </a:solidFill>
                <a:latin typeface="Cambria"/>
                <a:cs typeface="Cambria"/>
              </a:rPr>
              <a:t>Solution </a:t>
            </a:r>
            <a:r>
              <a:rPr lang="en-US" sz="2560" dirty="0" smtClean="0">
                <a:solidFill>
                  <a:schemeClr val="tx1">
                    <a:lumMod val="75000"/>
                  </a:schemeClr>
                </a:solidFill>
                <a:latin typeface="Cambria"/>
                <a:cs typeface="Cambria"/>
              </a:rPr>
              <a:t>Frameworks – At a Glance</a:t>
            </a:r>
            <a:endParaRPr lang="en-US" sz="2560" dirty="0">
              <a:solidFill>
                <a:schemeClr val="tx1">
                  <a:lumMod val="75000"/>
                </a:schemeClr>
              </a:solidFill>
              <a:latin typeface="Cambria"/>
              <a:cs typeface="Cambria"/>
            </a:endParaRPr>
          </a:p>
        </p:txBody>
      </p:sp>
    </p:spTree>
    <p:extLst>
      <p:ext uri="{BB962C8B-B14F-4D97-AF65-F5344CB8AC3E}">
        <p14:creationId xmlns:p14="http://schemas.microsoft.com/office/powerpoint/2010/main" val="846374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6C3A10-DA86-496D-A2CF-A88D16E9592A}"/>
              </a:ext>
            </a:extLst>
          </p:cNvPr>
          <p:cNvSpPr>
            <a:spLocks noGrp="1"/>
          </p:cNvSpPr>
          <p:nvPr>
            <p:ph type="title"/>
          </p:nvPr>
        </p:nvSpPr>
        <p:spPr>
          <a:xfrm>
            <a:off x="107245" y="176791"/>
            <a:ext cx="8686800" cy="604461"/>
          </a:xfrm>
          <a:noFill/>
        </p:spPr>
        <p:txBody>
          <a:bodyPr wrap="square" rtlCol="0">
            <a:spAutoFit/>
          </a:bodyPr>
          <a:lstStyle/>
          <a:p>
            <a:pPr algn="ctr" defTabSz="457200">
              <a:lnSpc>
                <a:spcPct val="130000"/>
              </a:lnSpc>
            </a:pPr>
            <a:r>
              <a:rPr lang="en-IN" sz="2560" kern="1200" dirty="0" smtClean="0">
                <a:latin typeface="Cambria"/>
                <a:ea typeface="+mn-ea"/>
                <a:cs typeface="Cambria"/>
              </a:rPr>
              <a:t>                     Email </a:t>
            </a:r>
            <a:r>
              <a:rPr lang="en-IN" sz="2560" kern="1200" dirty="0">
                <a:latin typeface="Cambria"/>
                <a:ea typeface="+mn-ea"/>
                <a:cs typeface="Cambria"/>
              </a:rPr>
              <a:t>Classifier</a:t>
            </a:r>
          </a:p>
        </p:txBody>
      </p:sp>
      <p:pic>
        <p:nvPicPr>
          <p:cNvPr id="3" name="Picture 2">
            <a:extLst>
              <a:ext uri="{FF2B5EF4-FFF2-40B4-BE49-F238E27FC236}">
                <a16:creationId xmlns:a16="http://schemas.microsoft.com/office/drawing/2014/main" xmlns="" id="{9D1C7E9D-7F65-4CE4-A40C-1687FF6B7FD8}"/>
              </a:ext>
            </a:extLst>
          </p:cNvPr>
          <p:cNvPicPr>
            <a:picLocks noChangeAspect="1"/>
          </p:cNvPicPr>
          <p:nvPr/>
        </p:nvPicPr>
        <p:blipFill>
          <a:blip r:embed="rId2"/>
          <a:stretch>
            <a:fillRect/>
          </a:stretch>
        </p:blipFill>
        <p:spPr>
          <a:xfrm>
            <a:off x="385160" y="862445"/>
            <a:ext cx="8306127" cy="4166953"/>
          </a:xfrm>
          <a:prstGeom prst="rect">
            <a:avLst/>
          </a:prstGeom>
          <a:ln>
            <a:solidFill>
              <a:schemeClr val="tx1"/>
            </a:solidFill>
          </a:ln>
        </p:spPr>
      </p:pic>
      <p:sp>
        <p:nvSpPr>
          <p:cNvPr id="8" name="Oval 7"/>
          <p:cNvSpPr/>
          <p:nvPr/>
        </p:nvSpPr>
        <p:spPr>
          <a:xfrm>
            <a:off x="852055" y="332509"/>
            <a:ext cx="976745" cy="3740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NLP</a:t>
            </a:r>
            <a:endParaRPr lang="en-IN" dirty="0"/>
          </a:p>
        </p:txBody>
      </p:sp>
      <p:sp>
        <p:nvSpPr>
          <p:cNvPr id="9" name="Oval 8"/>
          <p:cNvSpPr/>
          <p:nvPr/>
        </p:nvSpPr>
        <p:spPr>
          <a:xfrm>
            <a:off x="1991719" y="295173"/>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Deep Learning</a:t>
            </a:r>
            <a:endParaRPr lang="en-IN" dirty="0"/>
          </a:p>
        </p:txBody>
      </p:sp>
    </p:spTree>
    <p:extLst>
      <p:ext uri="{BB962C8B-B14F-4D97-AF65-F5344CB8AC3E}">
        <p14:creationId xmlns:p14="http://schemas.microsoft.com/office/powerpoint/2010/main" val="137034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5943968"/>
            <a:ext cx="9753600" cy="456833"/>
          </a:xfrm>
          <a:prstGeom prst="rect">
            <a:avLst/>
          </a:prstGeom>
          <a:solidFill>
            <a:srgbClr val="4088C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20"/>
          </a:p>
        </p:txBody>
      </p:sp>
      <p:grpSp>
        <p:nvGrpSpPr>
          <p:cNvPr id="9" name="Group 8">
            <a:extLst>
              <a:ext uri="{FF2B5EF4-FFF2-40B4-BE49-F238E27FC236}">
                <a16:creationId xmlns:a16="http://schemas.microsoft.com/office/drawing/2014/main" xmlns="" id="{26A0A251-5193-4EBB-98AF-00150D2012E5}"/>
              </a:ext>
            </a:extLst>
          </p:cNvPr>
          <p:cNvGrpSpPr/>
          <p:nvPr/>
        </p:nvGrpSpPr>
        <p:grpSpPr>
          <a:xfrm>
            <a:off x="64026" y="13985"/>
            <a:ext cx="9015947" cy="5420460"/>
            <a:chOff x="95692" y="44816"/>
            <a:chExt cx="9015947" cy="5420460"/>
          </a:xfrm>
        </p:grpSpPr>
        <p:sp>
          <p:nvSpPr>
            <p:cNvPr id="3" name="TextBox 2"/>
            <p:cNvSpPr txBox="1"/>
            <p:nvPr/>
          </p:nvSpPr>
          <p:spPr>
            <a:xfrm>
              <a:off x="714018" y="44816"/>
              <a:ext cx="7825868" cy="572464"/>
            </a:xfrm>
            <a:prstGeom prst="rect">
              <a:avLst/>
            </a:prstGeom>
            <a:noFill/>
          </p:spPr>
          <p:txBody>
            <a:bodyPr wrap="square" rtlCol="0">
              <a:spAutoFit/>
            </a:bodyPr>
            <a:lstStyle/>
            <a:p>
              <a:pPr algn="ctr">
                <a:lnSpc>
                  <a:spcPct val="130000"/>
                </a:lnSpc>
              </a:pPr>
              <a:r>
                <a:rPr lang="en-US" sz="2400" dirty="0" smtClean="0">
                  <a:solidFill>
                    <a:schemeClr val="tx1">
                      <a:lumMod val="75000"/>
                    </a:schemeClr>
                  </a:solidFill>
                  <a:latin typeface="Cambria"/>
                  <a:cs typeface="Cambria"/>
                </a:rPr>
                <a:t>SkyBits</a:t>
              </a:r>
              <a:r>
                <a:rPr lang="en-US" sz="2400" dirty="0">
                  <a:solidFill>
                    <a:schemeClr val="tx1">
                      <a:lumMod val="75000"/>
                    </a:schemeClr>
                  </a:solidFill>
                  <a:latin typeface="Cambria"/>
                  <a:cs typeface="Cambria"/>
                </a:rPr>
                <a:t> </a:t>
              </a:r>
              <a:r>
                <a:rPr lang="en-US" sz="2400" dirty="0" smtClean="0">
                  <a:solidFill>
                    <a:schemeClr val="tx1">
                      <a:lumMod val="75000"/>
                    </a:schemeClr>
                  </a:solidFill>
                  <a:latin typeface="Cambria"/>
                  <a:cs typeface="Cambria"/>
                </a:rPr>
                <a:t>– Profile</a:t>
              </a:r>
              <a:endParaRPr lang="en-US" sz="2400" dirty="0">
                <a:solidFill>
                  <a:schemeClr val="tx1">
                    <a:lumMod val="75000"/>
                  </a:schemeClr>
                </a:solidFill>
                <a:latin typeface="Cambria"/>
                <a:cs typeface="Cambria"/>
              </a:endParaRPr>
            </a:p>
          </p:txBody>
        </p:sp>
        <p:grpSp>
          <p:nvGrpSpPr>
            <p:cNvPr id="47" name="Group 46"/>
            <p:cNvGrpSpPr/>
            <p:nvPr/>
          </p:nvGrpSpPr>
          <p:grpSpPr>
            <a:xfrm>
              <a:off x="343393" y="1028361"/>
              <a:ext cx="8468591" cy="4087881"/>
              <a:chOff x="586195" y="543042"/>
              <a:chExt cx="8325069" cy="4262552"/>
            </a:xfrm>
          </p:grpSpPr>
          <p:graphicFrame>
            <p:nvGraphicFramePr>
              <p:cNvPr id="7" name="Content Placeholder 3"/>
              <p:cNvGraphicFramePr>
                <a:graphicFrameLocks/>
              </p:cNvGraphicFramePr>
              <p:nvPr>
                <p:extLst>
                  <p:ext uri="{D42A27DB-BD31-4B8C-83A1-F6EECF244321}">
                    <p14:modId xmlns:p14="http://schemas.microsoft.com/office/powerpoint/2010/main" val="382124229"/>
                  </p:ext>
                </p:extLst>
              </p:nvPr>
            </p:nvGraphicFramePr>
            <p:xfrm>
              <a:off x="586195" y="543042"/>
              <a:ext cx="8325069" cy="4262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5" name="Group 34"/>
              <p:cNvGrpSpPr/>
              <p:nvPr/>
            </p:nvGrpSpPr>
            <p:grpSpPr>
              <a:xfrm>
                <a:off x="7607592" y="1706046"/>
                <a:ext cx="695887" cy="587931"/>
                <a:chOff x="7535913" y="1692983"/>
                <a:chExt cx="695887" cy="587931"/>
              </a:xfrm>
            </p:grpSpPr>
            <p:sp>
              <p:nvSpPr>
                <p:cNvPr id="31" name="Arrow: Up 30"/>
                <p:cNvSpPr/>
                <p:nvPr/>
              </p:nvSpPr>
              <p:spPr>
                <a:xfrm>
                  <a:off x="8032626" y="1692983"/>
                  <a:ext cx="199174" cy="587931"/>
                </a:xfrm>
                <a:prstGeom prst="upArrow">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a:endParaRPr lang="en-IN" sz="1920"/>
                </a:p>
              </p:txBody>
            </p:sp>
            <p:sp>
              <p:nvSpPr>
                <p:cNvPr id="32" name="Rectangle 31"/>
                <p:cNvSpPr/>
                <p:nvPr/>
              </p:nvSpPr>
              <p:spPr>
                <a:xfrm>
                  <a:off x="7922823" y="1910623"/>
                  <a:ext cx="99588" cy="3574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a:endParaRPr lang="en-IN" sz="1920"/>
                </a:p>
              </p:txBody>
            </p:sp>
            <p:sp>
              <p:nvSpPr>
                <p:cNvPr id="33" name="Rectangle 32"/>
                <p:cNvSpPr/>
                <p:nvPr/>
              </p:nvSpPr>
              <p:spPr>
                <a:xfrm>
                  <a:off x="7727825" y="2040918"/>
                  <a:ext cx="99588" cy="2334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a:endParaRPr lang="en-IN" sz="1920"/>
                </a:p>
              </p:txBody>
            </p:sp>
            <p:sp>
              <p:nvSpPr>
                <p:cNvPr id="34" name="Rectangle 33"/>
                <p:cNvSpPr/>
                <p:nvPr/>
              </p:nvSpPr>
              <p:spPr>
                <a:xfrm>
                  <a:off x="7535913" y="2156921"/>
                  <a:ext cx="99589" cy="12399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7536" tIns="48768" rIns="97536" bIns="48768" numCol="1" spcCol="0" rtlCol="0" fromWordArt="0" anchor="ctr" anchorCtr="0" forceAA="0" compatLnSpc="1">
                  <a:prstTxWarp prst="textNoShape">
                    <a:avLst/>
                  </a:prstTxWarp>
                  <a:noAutofit/>
                </a:bodyPr>
                <a:lstStyle/>
                <a:p>
                  <a:pPr algn="ctr"/>
                  <a:endParaRPr lang="en-IN" sz="1920"/>
                </a:p>
              </p:txBody>
            </p:sp>
          </p:grpSp>
        </p:grpSp>
        <p:grpSp>
          <p:nvGrpSpPr>
            <p:cNvPr id="18" name="Group 17"/>
            <p:cNvGrpSpPr/>
            <p:nvPr/>
          </p:nvGrpSpPr>
          <p:grpSpPr>
            <a:xfrm>
              <a:off x="95692" y="5116242"/>
              <a:ext cx="9015947" cy="349034"/>
              <a:chOff x="0" y="5156734"/>
              <a:chExt cx="9144000" cy="320080"/>
            </a:xfrm>
          </p:grpSpPr>
          <p:sp>
            <p:nvSpPr>
              <p:cNvPr id="19" name="Rectangle 18"/>
              <p:cNvSpPr/>
              <p:nvPr/>
            </p:nvSpPr>
            <p:spPr>
              <a:xfrm>
                <a:off x="0" y="5156734"/>
                <a:ext cx="9144000" cy="3200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pic>
            <p:nvPicPr>
              <p:cNvPr id="20" name="Picture 19"/>
              <p:cNvPicPr>
                <a:picLocks noChangeAspect="1" noChangeArrowheads="1"/>
              </p:cNvPicPr>
              <p:nvPr/>
            </p:nvPicPr>
            <p:blipFill>
              <a:blip r:embed="rId7"/>
              <a:stretch>
                <a:fillRect/>
              </a:stretch>
            </p:blipFill>
            <p:spPr bwMode="auto">
              <a:xfrm>
                <a:off x="8182685" y="5156734"/>
                <a:ext cx="840212" cy="3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 name="Rectangle 1"/>
          <p:cNvSpPr/>
          <p:nvPr/>
        </p:nvSpPr>
        <p:spPr>
          <a:xfrm>
            <a:off x="729720" y="509156"/>
            <a:ext cx="7676525" cy="4883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smtClean="0">
                <a:solidFill>
                  <a:srgbClr val="0070C0"/>
                </a:solidFill>
                <a:latin typeface="Cambria"/>
                <a:cs typeface="Cambria"/>
              </a:rPr>
              <a:t>A </a:t>
            </a:r>
            <a:r>
              <a:rPr lang="en-IN" sz="2000" b="1" dirty="0">
                <a:solidFill>
                  <a:srgbClr val="0070C0"/>
                </a:solidFill>
                <a:latin typeface="Cambria"/>
                <a:cs typeface="Cambria"/>
              </a:rPr>
              <a:t>niche </a:t>
            </a:r>
            <a:r>
              <a:rPr lang="en-IN" sz="2000" b="1" dirty="0" smtClean="0">
                <a:solidFill>
                  <a:srgbClr val="0070C0"/>
                </a:solidFill>
                <a:latin typeface="Cambria"/>
                <a:cs typeface="Cambria"/>
              </a:rPr>
              <a:t>Software Company </a:t>
            </a:r>
            <a:r>
              <a:rPr lang="en-IN" sz="2000" b="1" dirty="0">
                <a:solidFill>
                  <a:srgbClr val="0070C0"/>
                </a:solidFill>
                <a:latin typeface="Cambria"/>
                <a:cs typeface="Cambria"/>
              </a:rPr>
              <a:t>in AI based </a:t>
            </a:r>
            <a:r>
              <a:rPr lang="en-IN" sz="2000" b="1" dirty="0" smtClean="0">
                <a:solidFill>
                  <a:srgbClr val="0070C0"/>
                </a:solidFill>
                <a:latin typeface="Cambria"/>
                <a:cs typeface="Cambria"/>
              </a:rPr>
              <a:t>Technology Solutions</a:t>
            </a:r>
            <a:endParaRPr lang="en-IN" sz="2000" dirty="0">
              <a:solidFill>
                <a:srgbClr val="0070C0"/>
              </a:solidFill>
            </a:endParaRPr>
          </a:p>
        </p:txBody>
      </p:sp>
    </p:spTree>
    <p:extLst>
      <p:ext uri="{BB962C8B-B14F-4D97-AF65-F5344CB8AC3E}">
        <p14:creationId xmlns:p14="http://schemas.microsoft.com/office/powerpoint/2010/main" val="916669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475"/>
            <a:ext cx="8229600" cy="551177"/>
          </a:xfrm>
          <a:noFill/>
        </p:spPr>
        <p:txBody>
          <a:bodyPr wrap="square" rtlCol="0">
            <a:spAutoFit/>
          </a:bodyPr>
          <a:lstStyle/>
          <a:p>
            <a:pPr algn="ctr" defTabSz="457200">
              <a:lnSpc>
                <a:spcPct val="130000"/>
              </a:lnSpc>
            </a:pPr>
            <a:r>
              <a:rPr lang="en-US" altLang="en-IN" sz="2560" b="0" kern="1200" dirty="0" smtClean="0">
                <a:latin typeface="Cambria" panose="02040503050406030204"/>
                <a:ea typeface="+mn-ea"/>
                <a:cs typeface="Cambria" panose="02040503050406030204"/>
              </a:rPr>
              <a:t>Banking ChatBot</a:t>
            </a:r>
          </a:p>
        </p:txBody>
      </p:sp>
      <p:graphicFrame>
        <p:nvGraphicFramePr>
          <p:cNvPr id="11" name="Content Placeholder 10"/>
          <p:cNvGraphicFramePr>
            <a:graphicFrameLocks noGrp="1" noChangeAspect="1"/>
          </p:cNvGraphicFramePr>
          <p:nvPr>
            <p:ph idx="1"/>
          </p:nvPr>
        </p:nvGraphicFramePr>
        <p:xfrm>
          <a:off x="1409065" y="1134110"/>
          <a:ext cx="6324600" cy="3620770"/>
        </p:xfrm>
        <a:graphic>
          <a:graphicData uri="http://schemas.openxmlformats.org/presentationml/2006/ole">
            <mc:AlternateContent xmlns:mc="http://schemas.openxmlformats.org/markup-compatibility/2006">
              <mc:Choice xmlns:v="urn:schemas-microsoft-com:vml" Requires="v">
                <p:oleObj spid="_x0000_s1065" r:id="rId3" imgW="10982325" imgH="6286500" progId="Paint.Picture">
                  <p:embed/>
                </p:oleObj>
              </mc:Choice>
              <mc:Fallback>
                <p:oleObj r:id="rId3" imgW="10982325" imgH="6286500" progId="Paint.Picture">
                  <p:embed/>
                  <p:pic>
                    <p:nvPicPr>
                      <p:cNvPr id="0" name=""/>
                      <p:cNvPicPr/>
                      <p:nvPr/>
                    </p:nvPicPr>
                    <p:blipFill>
                      <a:blip r:embed="rId4"/>
                      <a:stretch>
                        <a:fillRect/>
                      </a:stretch>
                    </p:blipFill>
                    <p:spPr>
                      <a:xfrm>
                        <a:off x="1409065" y="1134110"/>
                        <a:ext cx="6324600" cy="3620770"/>
                      </a:xfrm>
                      <a:prstGeom prst="rect">
                        <a:avLst/>
                      </a:prstGeom>
                    </p:spPr>
                  </p:pic>
                </p:oleObj>
              </mc:Fallback>
            </mc:AlternateContent>
          </a:graphicData>
        </a:graphic>
      </p:graphicFrame>
      <p:sp>
        <p:nvSpPr>
          <p:cNvPr id="4" name="Oval 3"/>
          <p:cNvSpPr/>
          <p:nvPr/>
        </p:nvSpPr>
        <p:spPr>
          <a:xfrm>
            <a:off x="280551" y="426028"/>
            <a:ext cx="976745" cy="3740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600" dirty="0" smtClean="0"/>
              <a:t>NLP</a:t>
            </a:r>
            <a:endParaRPr lang="en-IN" sz="1600" dirty="0"/>
          </a:p>
        </p:txBody>
      </p:sp>
      <p:sp>
        <p:nvSpPr>
          <p:cNvPr id="5" name="Oval 4"/>
          <p:cNvSpPr/>
          <p:nvPr/>
        </p:nvSpPr>
        <p:spPr>
          <a:xfrm>
            <a:off x="1420215" y="388692"/>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600" dirty="0" smtClean="0"/>
              <a:t>Deep Learning</a:t>
            </a:r>
            <a:endParaRPr lang="en-IN" sz="1600" dirty="0"/>
          </a:p>
        </p:txBody>
      </p:sp>
    </p:spTree>
    <p:extLst>
      <p:ext uri="{BB962C8B-B14F-4D97-AF65-F5344CB8AC3E}">
        <p14:creationId xmlns:p14="http://schemas.microsoft.com/office/powerpoint/2010/main" val="2136525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838202" y="2833253"/>
            <a:ext cx="3148445" cy="1750783"/>
          </a:xfrm>
          <a:prstGeom prst="roundRect">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2" name="Rounded Rectangle 41"/>
          <p:cNvSpPr/>
          <p:nvPr/>
        </p:nvSpPr>
        <p:spPr>
          <a:xfrm>
            <a:off x="5515482" y="3432392"/>
            <a:ext cx="2101057" cy="1184422"/>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Rounded Rectangle 13"/>
          <p:cNvSpPr/>
          <p:nvPr/>
        </p:nvSpPr>
        <p:spPr>
          <a:xfrm>
            <a:off x="5494700" y="457199"/>
            <a:ext cx="1997148" cy="2575549"/>
          </a:xfrm>
          <a:prstGeom prst="roundRect">
            <a:avLst/>
          </a:prstGeom>
          <a:solidFill>
            <a:schemeClr val="accent4">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 name="Rounded Rectangle 5"/>
          <p:cNvSpPr/>
          <p:nvPr/>
        </p:nvSpPr>
        <p:spPr>
          <a:xfrm>
            <a:off x="768930" y="685800"/>
            <a:ext cx="3148445" cy="1750783"/>
          </a:xfrm>
          <a:prstGeom prst="round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TextBox 2"/>
          <p:cNvSpPr txBox="1"/>
          <p:nvPr/>
        </p:nvSpPr>
        <p:spPr>
          <a:xfrm>
            <a:off x="768930" y="-56406"/>
            <a:ext cx="7211787" cy="604461"/>
          </a:xfrm>
          <a:prstGeom prst="rect">
            <a:avLst/>
          </a:prstGeom>
          <a:noFill/>
        </p:spPr>
        <p:txBody>
          <a:bodyPr wrap="square" rtlCol="0">
            <a:spAutoFit/>
          </a:bodyPr>
          <a:lstStyle/>
          <a:p>
            <a:pPr algn="ctr">
              <a:lnSpc>
                <a:spcPct val="130000"/>
              </a:lnSpc>
            </a:pPr>
            <a:r>
              <a:rPr lang="en-IN" sz="2560" dirty="0" smtClean="0">
                <a:solidFill>
                  <a:schemeClr val="tx1">
                    <a:lumMod val="75000"/>
                  </a:schemeClr>
                </a:solidFill>
                <a:latin typeface="Cambria"/>
                <a:cs typeface="Cambria"/>
              </a:rPr>
              <a:t>Product Reviews Summarization </a:t>
            </a:r>
            <a:endParaRPr lang="en-US" sz="2560" dirty="0">
              <a:solidFill>
                <a:schemeClr val="tx1">
                  <a:lumMod val="75000"/>
                </a:schemeClr>
              </a:solidFill>
              <a:latin typeface="Cambria"/>
              <a:cs typeface="Cambria"/>
            </a:endParaRPr>
          </a:p>
        </p:txBody>
      </p:sp>
      <p:sp>
        <p:nvSpPr>
          <p:cNvPr id="17" name="TextBox 16"/>
          <p:cNvSpPr txBox="1"/>
          <p:nvPr/>
        </p:nvSpPr>
        <p:spPr>
          <a:xfrm>
            <a:off x="942642" y="1454313"/>
            <a:ext cx="720080" cy="307777"/>
          </a:xfrm>
          <a:prstGeom prst="rect">
            <a:avLst/>
          </a:prstGeom>
          <a:noFill/>
        </p:spPr>
        <p:txBody>
          <a:bodyPr wrap="square" rtlCol="0">
            <a:spAutoFit/>
          </a:bodyPr>
          <a:lstStyle/>
          <a:p>
            <a:pPr algn="ctr"/>
            <a:r>
              <a:rPr lang="en-IN" sz="1400" b="1" dirty="0"/>
              <a:t>Start</a:t>
            </a:r>
          </a:p>
        </p:txBody>
      </p:sp>
      <p:sp>
        <p:nvSpPr>
          <p:cNvPr id="36" name="Rounded Rectangle 35"/>
          <p:cNvSpPr/>
          <p:nvPr/>
        </p:nvSpPr>
        <p:spPr>
          <a:xfrm>
            <a:off x="838202" y="883225"/>
            <a:ext cx="1144897" cy="1058742"/>
          </a:xfrm>
          <a:prstGeom prst="roundRect">
            <a:avLst>
              <a:gd name="adj" fmla="val 10000"/>
            </a:avLst>
          </a:prstGeom>
          <a:blipFill rotWithShape="1">
            <a:blip r:embed="rId2"/>
            <a:stretch>
              <a:fillRect/>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pic>
        <p:nvPicPr>
          <p:cNvPr id="1026" name="Picture 2" descr="Image result for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209" y="850286"/>
            <a:ext cx="1303283" cy="1121119"/>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a:off x="4167760" y="1454313"/>
            <a:ext cx="1048479"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p:cNvSpPr txBox="1"/>
          <p:nvPr/>
        </p:nvSpPr>
        <p:spPr>
          <a:xfrm>
            <a:off x="877309" y="2002220"/>
            <a:ext cx="3031953" cy="461665"/>
          </a:xfrm>
          <a:prstGeom prst="rect">
            <a:avLst/>
          </a:prstGeom>
          <a:noFill/>
        </p:spPr>
        <p:txBody>
          <a:bodyPr wrap="square" rtlCol="0">
            <a:spAutoFit/>
          </a:bodyPr>
          <a:lstStyle/>
          <a:p>
            <a:pPr algn="ctr"/>
            <a:r>
              <a:rPr lang="en-IN" sz="1200" b="1" dirty="0" smtClean="0"/>
              <a:t>Scrape Reviews in English from multiples Internet sources</a:t>
            </a:r>
            <a:endParaRPr lang="en-IN" sz="1200" b="1" dirty="0"/>
          </a:p>
        </p:txBody>
      </p:sp>
      <p:pic>
        <p:nvPicPr>
          <p:cNvPr id="1032" name="Picture 8" descr="Image result for features in Mob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653" y="657345"/>
            <a:ext cx="2408720" cy="1806540"/>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rot="5400000">
            <a:off x="6375470" y="3077702"/>
            <a:ext cx="384930"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p:cNvSpPr txBox="1"/>
          <p:nvPr/>
        </p:nvSpPr>
        <p:spPr>
          <a:xfrm>
            <a:off x="5653260" y="2508737"/>
            <a:ext cx="1701506" cy="461665"/>
          </a:xfrm>
          <a:prstGeom prst="rect">
            <a:avLst/>
          </a:prstGeom>
          <a:noFill/>
        </p:spPr>
        <p:txBody>
          <a:bodyPr wrap="square" rtlCol="0">
            <a:spAutoFit/>
          </a:bodyPr>
          <a:lstStyle/>
          <a:p>
            <a:pPr algn="ctr"/>
            <a:r>
              <a:rPr lang="en-IN" sz="1200" b="1" dirty="0" smtClean="0"/>
              <a:t>Determine the topics in text corpus</a:t>
            </a:r>
            <a:endParaRPr lang="en-IN" sz="1200" b="1" dirty="0"/>
          </a:p>
        </p:txBody>
      </p:sp>
      <p:pic>
        <p:nvPicPr>
          <p:cNvPr id="1034" name="Picture 10" descr="Image result for review sentiment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709" y="3432391"/>
            <a:ext cx="1664015" cy="95359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756709" y="4155148"/>
            <a:ext cx="1701506" cy="461665"/>
          </a:xfrm>
          <a:prstGeom prst="rect">
            <a:avLst/>
          </a:prstGeom>
          <a:noFill/>
        </p:spPr>
        <p:txBody>
          <a:bodyPr wrap="square" rtlCol="0">
            <a:spAutoFit/>
          </a:bodyPr>
          <a:lstStyle/>
          <a:p>
            <a:pPr algn="ctr"/>
            <a:r>
              <a:rPr lang="en-IN" sz="1200" b="1" dirty="0" smtClean="0"/>
              <a:t>Determine the Satisfaction level</a:t>
            </a:r>
            <a:endParaRPr lang="en-IN" sz="1200" b="1" dirty="0"/>
          </a:p>
        </p:txBody>
      </p:sp>
      <p:pic>
        <p:nvPicPr>
          <p:cNvPr id="1036" name="Picture 12" descr="Image result for text summariz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682" y="3054924"/>
            <a:ext cx="2268001" cy="111136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1576561" y="4126168"/>
            <a:ext cx="1701506" cy="461665"/>
          </a:xfrm>
          <a:prstGeom prst="rect">
            <a:avLst/>
          </a:prstGeom>
          <a:noFill/>
        </p:spPr>
        <p:txBody>
          <a:bodyPr wrap="square" rtlCol="0">
            <a:spAutoFit/>
          </a:bodyPr>
          <a:lstStyle/>
          <a:p>
            <a:pPr algn="ctr"/>
            <a:r>
              <a:rPr lang="en-IN" sz="1200" b="1" dirty="0" smtClean="0"/>
              <a:t>Summarize reviews topic wise</a:t>
            </a:r>
            <a:endParaRPr lang="en-IN" sz="1200" b="1" dirty="0"/>
          </a:p>
        </p:txBody>
      </p:sp>
      <p:sp>
        <p:nvSpPr>
          <p:cNvPr id="46" name="Right Arrow 45"/>
          <p:cNvSpPr/>
          <p:nvPr/>
        </p:nvSpPr>
        <p:spPr>
          <a:xfrm rot="10800000">
            <a:off x="4227873" y="3709241"/>
            <a:ext cx="988365"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1818410" y="4663305"/>
            <a:ext cx="4668500" cy="523220"/>
          </a:xfrm>
          <a:prstGeom prst="rect">
            <a:avLst/>
          </a:prstGeom>
          <a:noFill/>
          <a:ln>
            <a:noFill/>
          </a:ln>
        </p:spPr>
        <p:txBody>
          <a:bodyPr wrap="square" rtlCol="0">
            <a:spAutoFit/>
          </a:bodyPr>
          <a:lstStyle/>
          <a:p>
            <a:r>
              <a:rPr lang="en-IN" sz="1400" b="1" dirty="0">
                <a:latin typeface="Calibri" panose="020F0502020204030204" pitchFamily="34" charset="0"/>
              </a:rPr>
              <a:t>Check out our beta on </a:t>
            </a:r>
            <a:r>
              <a:rPr lang="en-IN" sz="1400" b="1" dirty="0" smtClean="0">
                <a:latin typeface="Calibri" panose="020F0502020204030204" pitchFamily="34" charset="0"/>
              </a:rPr>
              <a:t>‘Smartphone Review Summary’:</a:t>
            </a:r>
            <a:endParaRPr lang="en-IN" sz="1400" b="1" dirty="0">
              <a:latin typeface="Calibri" panose="020F0502020204030204" pitchFamily="34" charset="0"/>
            </a:endParaRPr>
          </a:p>
          <a:p>
            <a:r>
              <a:rPr lang="en-IN" sz="1400" b="1" u="sng" dirty="0">
                <a:solidFill>
                  <a:srgbClr val="0070C0"/>
                </a:solidFill>
                <a:latin typeface="Calibri" panose="020F0502020204030204" pitchFamily="34" charset="0"/>
                <a:hlinkClick r:id="rId7"/>
              </a:rPr>
              <a:t>http://review-analyzer.azurewebsites.net</a:t>
            </a:r>
            <a:r>
              <a:rPr lang="en-IN" sz="1400" b="1" u="sng" dirty="0" smtClean="0">
                <a:solidFill>
                  <a:srgbClr val="0070C0"/>
                </a:solidFill>
                <a:latin typeface="Calibri" panose="020F0502020204030204" pitchFamily="34" charset="0"/>
                <a:hlinkClick r:id="rId7"/>
              </a:rPr>
              <a:t>/</a:t>
            </a:r>
            <a:r>
              <a:rPr lang="en-IN" sz="1400" b="1" u="sng" dirty="0" smtClean="0">
                <a:solidFill>
                  <a:srgbClr val="0070C0"/>
                </a:solidFill>
                <a:latin typeface="Calibri" panose="020F0502020204030204" pitchFamily="34" charset="0"/>
              </a:rPr>
              <a:t> </a:t>
            </a:r>
            <a:endParaRPr lang="en-IN" sz="1400" b="1" u="sng" dirty="0">
              <a:solidFill>
                <a:srgbClr val="0070C0"/>
              </a:solidFill>
              <a:latin typeface="Calibri" panose="020F0502020204030204" pitchFamily="34" charset="0"/>
            </a:endParaRPr>
          </a:p>
        </p:txBody>
      </p:sp>
      <p:sp>
        <p:nvSpPr>
          <p:cNvPr id="21" name="Oval 20"/>
          <p:cNvSpPr/>
          <p:nvPr/>
        </p:nvSpPr>
        <p:spPr>
          <a:xfrm>
            <a:off x="852055" y="115124"/>
            <a:ext cx="976745" cy="3740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NLP</a:t>
            </a:r>
            <a:endParaRPr lang="en-IN" dirty="0"/>
          </a:p>
        </p:txBody>
      </p:sp>
    </p:spTree>
    <p:extLst>
      <p:ext uri="{BB962C8B-B14F-4D97-AF65-F5344CB8AC3E}">
        <p14:creationId xmlns:p14="http://schemas.microsoft.com/office/powerpoint/2010/main" val="360224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27" y="-59094"/>
            <a:ext cx="7825868" cy="551177"/>
          </a:xfrm>
          <a:prstGeom prst="rect">
            <a:avLst/>
          </a:prstGeom>
          <a:noFill/>
        </p:spPr>
        <p:txBody>
          <a:bodyPr wrap="square" rtlCol="0">
            <a:spAutoFit/>
          </a:bodyPr>
          <a:lstStyle/>
          <a:p>
            <a:pPr algn="ctr">
              <a:lnSpc>
                <a:spcPct val="130000"/>
              </a:lnSpc>
            </a:pPr>
            <a:r>
              <a:rPr lang="en-IN" sz="2560" dirty="0" smtClean="0">
                <a:solidFill>
                  <a:schemeClr val="tx1">
                    <a:lumMod val="75000"/>
                  </a:schemeClr>
                </a:solidFill>
                <a:latin typeface="Cambria"/>
                <a:cs typeface="Cambria"/>
              </a:rPr>
              <a:t>HR </a:t>
            </a:r>
            <a:r>
              <a:rPr lang="en-IN" sz="2560" dirty="0" err="1" smtClean="0">
                <a:solidFill>
                  <a:schemeClr val="tx1">
                    <a:lumMod val="75000"/>
                  </a:schemeClr>
                </a:solidFill>
                <a:latin typeface="Cambria"/>
                <a:cs typeface="Cambria"/>
              </a:rPr>
              <a:t>ChatBOTs</a:t>
            </a:r>
            <a:endParaRPr lang="en-US" sz="2560" dirty="0">
              <a:solidFill>
                <a:schemeClr val="tx1">
                  <a:lumMod val="75000"/>
                </a:schemeClr>
              </a:solidFill>
              <a:latin typeface="Cambria"/>
              <a:cs typeface="Cambria"/>
            </a:endParaRPr>
          </a:p>
        </p:txBody>
      </p:sp>
      <p:sp>
        <p:nvSpPr>
          <p:cNvPr id="4" name="TextBox 3"/>
          <p:cNvSpPr txBox="1"/>
          <p:nvPr/>
        </p:nvSpPr>
        <p:spPr>
          <a:xfrm>
            <a:off x="449181" y="797790"/>
            <a:ext cx="3401885" cy="1354986"/>
          </a:xfrm>
          <a:prstGeom prst="rect">
            <a:avLst/>
          </a:prstGeom>
          <a:noFill/>
          <a:ln>
            <a:noFill/>
          </a:ln>
        </p:spPr>
        <p:txBody>
          <a:bodyPr wrap="square" tIns="91440" bIns="91440" rtlCol="0">
            <a:spAutoFit/>
          </a:bodyPr>
          <a:lstStyle/>
          <a:p>
            <a:pPr marL="285750" lvl="1" indent="-285750" defTabSz="577850">
              <a:lnSpc>
                <a:spcPct val="90000"/>
              </a:lnSpc>
              <a:spcBef>
                <a:spcPct val="0"/>
              </a:spcBef>
              <a:spcAft>
                <a:spcPct val="15000"/>
              </a:spcAft>
              <a:buClr>
                <a:srgbClr val="15314B"/>
              </a:buClr>
              <a:buSzPct val="70000"/>
              <a:buFont typeface="Wingdings" panose="05000000000000000000" pitchFamily="2" charset="2"/>
              <a:buChar char="n"/>
            </a:pPr>
            <a:r>
              <a:rPr lang="en-IN" sz="1300" dirty="0"/>
              <a:t>Multiple use BOTs</a:t>
            </a:r>
          </a:p>
          <a:p>
            <a:pPr marL="285750" lvl="1" indent="-285750" defTabSz="577850">
              <a:lnSpc>
                <a:spcPct val="90000"/>
              </a:lnSpc>
              <a:spcBef>
                <a:spcPct val="0"/>
              </a:spcBef>
              <a:spcAft>
                <a:spcPct val="15000"/>
              </a:spcAft>
              <a:buClr>
                <a:srgbClr val="15314B"/>
              </a:buClr>
              <a:buSzPct val="70000"/>
              <a:buFont typeface="Wingdings" panose="05000000000000000000" pitchFamily="2" charset="2"/>
              <a:buChar char="n"/>
            </a:pPr>
            <a:r>
              <a:rPr lang="en-IN" sz="1300" dirty="0"/>
              <a:t>Access from variety of platforms or customized</a:t>
            </a:r>
          </a:p>
          <a:p>
            <a:pPr marL="285750" lvl="1" indent="-285750" defTabSz="577850">
              <a:lnSpc>
                <a:spcPct val="90000"/>
              </a:lnSpc>
              <a:spcBef>
                <a:spcPct val="0"/>
              </a:spcBef>
              <a:spcAft>
                <a:spcPct val="15000"/>
              </a:spcAft>
              <a:buClr>
                <a:srgbClr val="15314B"/>
              </a:buClr>
              <a:buSzPct val="70000"/>
              <a:buFont typeface="Wingdings" panose="05000000000000000000" pitchFamily="2" charset="2"/>
              <a:buChar char="n"/>
            </a:pPr>
            <a:r>
              <a:rPr lang="en-IN" sz="1300" dirty="0"/>
              <a:t>Take customised action based on user input</a:t>
            </a:r>
          </a:p>
          <a:p>
            <a:pPr marL="285750" lvl="1" indent="-285750" defTabSz="577850">
              <a:lnSpc>
                <a:spcPct val="90000"/>
              </a:lnSpc>
              <a:spcBef>
                <a:spcPct val="0"/>
              </a:spcBef>
              <a:spcAft>
                <a:spcPct val="15000"/>
              </a:spcAft>
              <a:buClr>
                <a:srgbClr val="15314B"/>
              </a:buClr>
              <a:buSzPct val="70000"/>
              <a:buFont typeface="Wingdings" panose="05000000000000000000" pitchFamily="2" charset="2"/>
              <a:buChar char="n"/>
            </a:pPr>
            <a:r>
              <a:rPr lang="en-IN" sz="1300" dirty="0"/>
              <a:t>Web API based</a:t>
            </a:r>
          </a:p>
        </p:txBody>
      </p:sp>
      <p:pic>
        <p:nvPicPr>
          <p:cNvPr id="1026" name="Picture 2" descr="Image result for chatb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826" y="1687978"/>
            <a:ext cx="1275178" cy="61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user icon">
            <a:extLst>
              <a:ext uri="{FF2B5EF4-FFF2-40B4-BE49-F238E27FC236}">
                <a16:creationId xmlns:a16="http://schemas.microsoft.com/office/drawing/2014/main" xmlns="" id="{EE7498FD-36E0-4C25-A5E9-A8379579F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086" y="3031764"/>
            <a:ext cx="627321" cy="6273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eb server icon">
            <a:extLst>
              <a:ext uri="{FF2B5EF4-FFF2-40B4-BE49-F238E27FC236}">
                <a16:creationId xmlns:a16="http://schemas.microsoft.com/office/drawing/2014/main" xmlns="" id="{9164D845-88EE-4164-862B-71969C4BF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395" y="2921264"/>
            <a:ext cx="1636770" cy="16367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xmlns="" id="{5F6EA52B-F60E-4861-A897-C3607DDEC3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89" t="6977" r="9441"/>
          <a:stretch/>
        </p:blipFill>
        <p:spPr bwMode="auto">
          <a:xfrm>
            <a:off x="1148086" y="4074357"/>
            <a:ext cx="496522" cy="5094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94EE8262-BA6C-45C0-98D0-11F8B7E7D90D}"/>
              </a:ext>
            </a:extLst>
          </p:cNvPr>
          <p:cNvSpPr txBox="1"/>
          <p:nvPr/>
        </p:nvSpPr>
        <p:spPr>
          <a:xfrm>
            <a:off x="3220015" y="4386630"/>
            <a:ext cx="835229" cy="276999"/>
          </a:xfrm>
          <a:prstGeom prst="rect">
            <a:avLst/>
          </a:prstGeom>
          <a:noFill/>
        </p:spPr>
        <p:txBody>
          <a:bodyPr wrap="none" rtlCol="0">
            <a:spAutoFit/>
          </a:bodyPr>
          <a:lstStyle/>
          <a:p>
            <a:r>
              <a:rPr lang="en-IN" sz="1200" dirty="0"/>
              <a:t>Invocation</a:t>
            </a:r>
          </a:p>
        </p:txBody>
      </p:sp>
      <p:grpSp>
        <p:nvGrpSpPr>
          <p:cNvPr id="25" name="Group 24">
            <a:extLst>
              <a:ext uri="{FF2B5EF4-FFF2-40B4-BE49-F238E27FC236}">
                <a16:creationId xmlns:a16="http://schemas.microsoft.com/office/drawing/2014/main" xmlns="" id="{3EC864CE-9C57-4999-A20F-5CF598C5FCC5}"/>
              </a:ext>
            </a:extLst>
          </p:cNvPr>
          <p:cNvGrpSpPr/>
          <p:nvPr/>
        </p:nvGrpSpPr>
        <p:grpSpPr>
          <a:xfrm>
            <a:off x="6604890" y="3219191"/>
            <a:ext cx="1388540" cy="1254858"/>
            <a:chOff x="6627778" y="3135816"/>
            <a:chExt cx="1388540" cy="1254858"/>
          </a:xfrm>
        </p:grpSpPr>
        <p:grpSp>
          <p:nvGrpSpPr>
            <p:cNvPr id="23" name="Group 22">
              <a:extLst>
                <a:ext uri="{FF2B5EF4-FFF2-40B4-BE49-F238E27FC236}">
                  <a16:creationId xmlns:a16="http://schemas.microsoft.com/office/drawing/2014/main" xmlns="" id="{745F2575-BBA7-4625-9BA7-C07E3B4BBC46}"/>
                </a:ext>
              </a:extLst>
            </p:cNvPr>
            <p:cNvGrpSpPr/>
            <p:nvPr/>
          </p:nvGrpSpPr>
          <p:grpSpPr>
            <a:xfrm>
              <a:off x="6627778" y="3135816"/>
              <a:ext cx="1388540" cy="1041011"/>
              <a:chOff x="6627779" y="3484390"/>
              <a:chExt cx="1388540" cy="1041011"/>
            </a:xfrm>
          </p:grpSpPr>
          <p:pic>
            <p:nvPicPr>
              <p:cNvPr id="8" name="Picture 20" descr="Image result for api.a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7779" y="3484390"/>
                <a:ext cx="1388540" cy="5091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B1AF7A6B-8E40-457A-87D0-DFA9174BC68F}"/>
                  </a:ext>
                </a:extLst>
              </p:cNvPr>
              <p:cNvSpPr txBox="1"/>
              <p:nvPr/>
            </p:nvSpPr>
            <p:spPr>
              <a:xfrm>
                <a:off x="6881318" y="4248402"/>
                <a:ext cx="649730" cy="276999"/>
              </a:xfrm>
              <a:prstGeom prst="rect">
                <a:avLst/>
              </a:prstGeom>
              <a:noFill/>
            </p:spPr>
            <p:txBody>
              <a:bodyPr wrap="none" rtlCol="0">
                <a:spAutoFit/>
              </a:bodyPr>
              <a:lstStyle/>
              <a:p>
                <a:r>
                  <a:rPr lang="en-IN" sz="1200" dirty="0"/>
                  <a:t>Entities</a:t>
                </a:r>
              </a:p>
            </p:txBody>
          </p:sp>
          <p:sp>
            <p:nvSpPr>
              <p:cNvPr id="18" name="TextBox 17">
                <a:extLst>
                  <a:ext uri="{FF2B5EF4-FFF2-40B4-BE49-F238E27FC236}">
                    <a16:creationId xmlns:a16="http://schemas.microsoft.com/office/drawing/2014/main" xmlns="" id="{D4B7EB14-BFEA-4D9C-90A0-A1A017C3A1AA}"/>
                  </a:ext>
                </a:extLst>
              </p:cNvPr>
              <p:cNvSpPr txBox="1"/>
              <p:nvPr/>
            </p:nvSpPr>
            <p:spPr>
              <a:xfrm>
                <a:off x="6947747" y="4031761"/>
                <a:ext cx="558486" cy="276999"/>
              </a:xfrm>
              <a:prstGeom prst="rect">
                <a:avLst/>
              </a:prstGeom>
              <a:noFill/>
            </p:spPr>
            <p:txBody>
              <a:bodyPr wrap="none" rtlCol="0">
                <a:spAutoFit/>
              </a:bodyPr>
              <a:lstStyle/>
              <a:p>
                <a:r>
                  <a:rPr lang="en-IN" sz="1200" dirty="0"/>
                  <a:t>Intent</a:t>
                </a:r>
              </a:p>
            </p:txBody>
          </p:sp>
        </p:grpSp>
        <p:sp>
          <p:nvSpPr>
            <p:cNvPr id="19" name="TextBox 18">
              <a:extLst>
                <a:ext uri="{FF2B5EF4-FFF2-40B4-BE49-F238E27FC236}">
                  <a16:creationId xmlns:a16="http://schemas.microsoft.com/office/drawing/2014/main" xmlns="" id="{800D12B4-DCDB-41A1-8C45-F77CA0F274CC}"/>
                </a:ext>
              </a:extLst>
            </p:cNvPr>
            <p:cNvSpPr txBox="1"/>
            <p:nvPr/>
          </p:nvSpPr>
          <p:spPr>
            <a:xfrm>
              <a:off x="6865513" y="4113675"/>
              <a:ext cx="670248" cy="276999"/>
            </a:xfrm>
            <a:prstGeom prst="rect">
              <a:avLst/>
            </a:prstGeom>
            <a:noFill/>
          </p:spPr>
          <p:txBody>
            <a:bodyPr wrap="none" rtlCol="0">
              <a:spAutoFit/>
            </a:bodyPr>
            <a:lstStyle/>
            <a:p>
              <a:r>
                <a:rPr lang="en-IN" sz="1200" dirty="0"/>
                <a:t>Context</a:t>
              </a:r>
            </a:p>
          </p:txBody>
        </p:sp>
      </p:grpSp>
      <p:sp>
        <p:nvSpPr>
          <p:cNvPr id="20" name="TextBox 19">
            <a:extLst>
              <a:ext uri="{FF2B5EF4-FFF2-40B4-BE49-F238E27FC236}">
                <a16:creationId xmlns:a16="http://schemas.microsoft.com/office/drawing/2014/main" xmlns="" id="{1BA07C5B-40EA-4056-A240-E14B706FED5E}"/>
              </a:ext>
            </a:extLst>
          </p:cNvPr>
          <p:cNvSpPr txBox="1"/>
          <p:nvPr/>
        </p:nvSpPr>
        <p:spPr>
          <a:xfrm>
            <a:off x="3220015" y="4607824"/>
            <a:ext cx="783099" cy="276999"/>
          </a:xfrm>
          <a:prstGeom prst="rect">
            <a:avLst/>
          </a:prstGeom>
          <a:noFill/>
        </p:spPr>
        <p:txBody>
          <a:bodyPr wrap="none" rtlCol="0">
            <a:spAutoFit/>
          </a:bodyPr>
          <a:lstStyle/>
          <a:p>
            <a:r>
              <a:rPr lang="en-IN" sz="1200" dirty="0"/>
              <a:t>Response</a:t>
            </a:r>
          </a:p>
        </p:txBody>
      </p:sp>
      <p:pic>
        <p:nvPicPr>
          <p:cNvPr id="15" name="Picture 14">
            <a:extLst>
              <a:ext uri="{FF2B5EF4-FFF2-40B4-BE49-F238E27FC236}">
                <a16:creationId xmlns:a16="http://schemas.microsoft.com/office/drawing/2014/main" xmlns="" id="{195A4509-C79A-403C-8D6D-A5BFDF9C25DC}"/>
              </a:ext>
            </a:extLst>
          </p:cNvPr>
          <p:cNvPicPr>
            <a:picLocks noChangeAspect="1"/>
          </p:cNvPicPr>
          <p:nvPr/>
        </p:nvPicPr>
        <p:blipFill>
          <a:blip r:embed="rId7"/>
          <a:stretch>
            <a:fillRect/>
          </a:stretch>
        </p:blipFill>
        <p:spPr>
          <a:xfrm>
            <a:off x="2236491" y="3715808"/>
            <a:ext cx="983524" cy="670822"/>
          </a:xfrm>
          <a:prstGeom prst="rect">
            <a:avLst/>
          </a:prstGeom>
        </p:spPr>
      </p:pic>
      <p:sp>
        <p:nvSpPr>
          <p:cNvPr id="16" name="Arrow: Up-Down 15">
            <a:extLst>
              <a:ext uri="{FF2B5EF4-FFF2-40B4-BE49-F238E27FC236}">
                <a16:creationId xmlns:a16="http://schemas.microsoft.com/office/drawing/2014/main" xmlns="" id="{86D18ED8-3CDA-4420-979B-63FD275CC63E}"/>
              </a:ext>
            </a:extLst>
          </p:cNvPr>
          <p:cNvSpPr/>
          <p:nvPr/>
        </p:nvSpPr>
        <p:spPr>
          <a:xfrm rot="7025708">
            <a:off x="1853461" y="3419796"/>
            <a:ext cx="130799" cy="452626"/>
          </a:xfrm>
          <a:prstGeom prst="upDown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4" name="Arrow: Up-Down 23">
            <a:extLst>
              <a:ext uri="{FF2B5EF4-FFF2-40B4-BE49-F238E27FC236}">
                <a16:creationId xmlns:a16="http://schemas.microsoft.com/office/drawing/2014/main" xmlns="" id="{059469B7-899B-48A9-AB26-2D9779B666F1}"/>
              </a:ext>
            </a:extLst>
          </p:cNvPr>
          <p:cNvSpPr/>
          <p:nvPr/>
        </p:nvSpPr>
        <p:spPr>
          <a:xfrm rot="3866459">
            <a:off x="1866442" y="4075466"/>
            <a:ext cx="130799" cy="452626"/>
          </a:xfrm>
          <a:prstGeom prst="upDown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135A2C31-EBB6-463D-A4DB-A644B90F0F0F}"/>
              </a:ext>
            </a:extLst>
          </p:cNvPr>
          <p:cNvSpPr/>
          <p:nvPr/>
        </p:nvSpPr>
        <p:spPr>
          <a:xfrm>
            <a:off x="3365050" y="3729593"/>
            <a:ext cx="664689" cy="163194"/>
          </a:xfrm>
          <a:prstGeom prst="right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2" name="Arrow: Left 21">
            <a:extLst>
              <a:ext uri="{FF2B5EF4-FFF2-40B4-BE49-F238E27FC236}">
                <a16:creationId xmlns:a16="http://schemas.microsoft.com/office/drawing/2014/main" xmlns="" id="{672D7310-15BE-42B5-AFD8-BF6B547FAD9F}"/>
              </a:ext>
            </a:extLst>
          </p:cNvPr>
          <p:cNvSpPr/>
          <p:nvPr/>
        </p:nvSpPr>
        <p:spPr>
          <a:xfrm>
            <a:off x="3365051" y="4165436"/>
            <a:ext cx="664689" cy="160405"/>
          </a:xfrm>
          <a:prstGeom prst="left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6" name="Arrow: Up-Down 25">
            <a:extLst>
              <a:ext uri="{FF2B5EF4-FFF2-40B4-BE49-F238E27FC236}">
                <a16:creationId xmlns:a16="http://schemas.microsoft.com/office/drawing/2014/main" xmlns="" id="{03E17B32-C2F3-4B8F-AC6C-7A086B15F245}"/>
              </a:ext>
            </a:extLst>
          </p:cNvPr>
          <p:cNvSpPr/>
          <p:nvPr/>
        </p:nvSpPr>
        <p:spPr>
          <a:xfrm rot="5400000">
            <a:off x="6023354" y="3619552"/>
            <a:ext cx="181571" cy="728042"/>
          </a:xfrm>
          <a:prstGeom prst="upDown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xmlns="" id="{0CA41746-982D-45B8-B81B-29D5532904D8}"/>
              </a:ext>
            </a:extLst>
          </p:cNvPr>
          <p:cNvSpPr txBox="1"/>
          <p:nvPr/>
        </p:nvSpPr>
        <p:spPr>
          <a:xfrm>
            <a:off x="4463113" y="4506339"/>
            <a:ext cx="1245021" cy="646331"/>
          </a:xfrm>
          <a:prstGeom prst="rect">
            <a:avLst/>
          </a:prstGeom>
          <a:noFill/>
        </p:spPr>
        <p:txBody>
          <a:bodyPr wrap="none" rtlCol="0">
            <a:spAutoFit/>
          </a:bodyPr>
          <a:lstStyle/>
          <a:p>
            <a:pPr algn="ctr"/>
            <a:r>
              <a:rPr lang="en-IN" dirty="0"/>
              <a:t>SkyBits </a:t>
            </a:r>
          </a:p>
          <a:p>
            <a:pPr algn="ctr"/>
            <a:r>
              <a:rPr lang="en-IN" dirty="0"/>
              <a:t>Application</a:t>
            </a:r>
          </a:p>
        </p:txBody>
      </p:sp>
      <p:sp>
        <p:nvSpPr>
          <p:cNvPr id="28" name="Rectangle 27">
            <a:extLst>
              <a:ext uri="{FF2B5EF4-FFF2-40B4-BE49-F238E27FC236}">
                <a16:creationId xmlns:a16="http://schemas.microsoft.com/office/drawing/2014/main" xmlns="" id="{7440650E-348E-4F2F-976E-9C6B5054F7A2}"/>
              </a:ext>
            </a:extLst>
          </p:cNvPr>
          <p:cNvSpPr/>
          <p:nvPr/>
        </p:nvSpPr>
        <p:spPr>
          <a:xfrm>
            <a:off x="4105512" y="2796363"/>
            <a:ext cx="1879614" cy="2356307"/>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D516270B-881D-48CF-A153-009B076E0A9F}"/>
              </a:ext>
            </a:extLst>
          </p:cNvPr>
          <p:cNvSpPr/>
          <p:nvPr/>
        </p:nvSpPr>
        <p:spPr>
          <a:xfrm>
            <a:off x="449181" y="797790"/>
            <a:ext cx="3401885" cy="1594536"/>
          </a:xfrm>
          <a:prstGeom prst="rect">
            <a:avLst/>
          </a:prstGeom>
          <a:no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Arrow: Up-Down 32">
            <a:extLst>
              <a:ext uri="{FF2B5EF4-FFF2-40B4-BE49-F238E27FC236}">
                <a16:creationId xmlns:a16="http://schemas.microsoft.com/office/drawing/2014/main" xmlns="" id="{6870A779-BB4D-4315-8EE5-D4A481438017}"/>
              </a:ext>
            </a:extLst>
          </p:cNvPr>
          <p:cNvSpPr/>
          <p:nvPr/>
        </p:nvSpPr>
        <p:spPr>
          <a:xfrm>
            <a:off x="5578582" y="2201052"/>
            <a:ext cx="201636" cy="528203"/>
          </a:xfrm>
          <a:prstGeom prst="upDownArrow">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32" name="Picture 6" descr="Image result for Enterprise icon">
            <a:extLst>
              <a:ext uri="{FF2B5EF4-FFF2-40B4-BE49-F238E27FC236}">
                <a16:creationId xmlns:a16="http://schemas.microsoft.com/office/drawing/2014/main" xmlns="" id="{903E79E2-299C-45CD-9464-A206716EE1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598" y="1055549"/>
            <a:ext cx="1053071" cy="1153173"/>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a:off x="856325" y="83827"/>
            <a:ext cx="976745" cy="37407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NLP</a:t>
            </a:r>
            <a:endParaRPr lang="en-IN" dirty="0"/>
          </a:p>
        </p:txBody>
      </p:sp>
    </p:spTree>
    <p:extLst>
      <p:ext uri="{BB962C8B-B14F-4D97-AF65-F5344CB8AC3E}">
        <p14:creationId xmlns:p14="http://schemas.microsoft.com/office/powerpoint/2010/main" val="411555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198"/>
            <a:ext cx="9144000" cy="532453"/>
          </a:xfrm>
          <a:prstGeom prst="rect">
            <a:avLst/>
          </a:prstGeom>
          <a:noFill/>
        </p:spPr>
        <p:txBody>
          <a:bodyPr wrap="square" rtlCol="0">
            <a:spAutoFit/>
          </a:bodyPr>
          <a:lstStyle/>
          <a:p>
            <a:pPr>
              <a:lnSpc>
                <a:spcPct val="130000"/>
              </a:lnSpc>
            </a:pPr>
            <a:r>
              <a:rPr lang="en-IN" sz="2200" dirty="0" smtClean="0">
                <a:solidFill>
                  <a:schemeClr val="tx1">
                    <a:lumMod val="75000"/>
                  </a:schemeClr>
                </a:solidFill>
                <a:latin typeface="Cambria"/>
                <a:cs typeface="Cambria"/>
              </a:rPr>
              <a:t>                                                          </a:t>
            </a:r>
            <a:r>
              <a:rPr lang="en-IN" sz="2200" dirty="0" err="1" smtClean="0">
                <a:solidFill>
                  <a:schemeClr val="tx1">
                    <a:lumMod val="75000"/>
                  </a:schemeClr>
                </a:solidFill>
                <a:latin typeface="Cambria"/>
                <a:cs typeface="Cambria"/>
              </a:rPr>
              <a:t>eKYC</a:t>
            </a:r>
            <a:r>
              <a:rPr lang="en-IN" sz="2200" dirty="0" smtClean="0">
                <a:solidFill>
                  <a:schemeClr val="tx1">
                    <a:lumMod val="75000"/>
                  </a:schemeClr>
                </a:solidFill>
                <a:latin typeface="Cambria"/>
                <a:cs typeface="Cambria"/>
              </a:rPr>
              <a:t> - Key </a:t>
            </a:r>
            <a:r>
              <a:rPr lang="en-IN" sz="2200" dirty="0">
                <a:solidFill>
                  <a:schemeClr val="tx1">
                    <a:lumMod val="75000"/>
                  </a:schemeClr>
                </a:solidFill>
                <a:latin typeface="Cambria"/>
                <a:cs typeface="Cambria"/>
              </a:rPr>
              <a:t>and Value </a:t>
            </a:r>
            <a:r>
              <a:rPr lang="en-IN" sz="2200" dirty="0" smtClean="0">
                <a:solidFill>
                  <a:schemeClr val="tx1">
                    <a:lumMod val="75000"/>
                  </a:schemeClr>
                </a:solidFill>
                <a:latin typeface="Cambria"/>
                <a:cs typeface="Cambria"/>
              </a:rPr>
              <a:t>Document Extraction</a:t>
            </a:r>
            <a:endParaRPr lang="en-US" sz="2200" dirty="0">
              <a:solidFill>
                <a:schemeClr val="tx1">
                  <a:lumMod val="75000"/>
                </a:schemeClr>
              </a:solidFill>
              <a:latin typeface="Cambria"/>
              <a:cs typeface="Cambria"/>
            </a:endParaRPr>
          </a:p>
        </p:txBody>
      </p:sp>
      <p:pic>
        <p:nvPicPr>
          <p:cNvPr id="7" name="Picture 10" descr="Image result for tablet for scanning document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195"/>
          <a:stretch/>
        </p:blipFill>
        <p:spPr bwMode="auto">
          <a:xfrm>
            <a:off x="5001953" y="1082060"/>
            <a:ext cx="985783" cy="62618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6"/>
          <p:cNvSpPr/>
          <p:nvPr/>
        </p:nvSpPr>
        <p:spPr>
          <a:xfrm>
            <a:off x="4276681" y="1222206"/>
            <a:ext cx="720080" cy="293875"/>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32"/>
          <p:cNvSpPr/>
          <p:nvPr/>
        </p:nvSpPr>
        <p:spPr>
          <a:xfrm>
            <a:off x="6022741" y="1222205"/>
            <a:ext cx="720080" cy="293875"/>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p:cNvSpPr txBox="1"/>
          <p:nvPr/>
        </p:nvSpPr>
        <p:spPr>
          <a:xfrm>
            <a:off x="4851313" y="1684930"/>
            <a:ext cx="1295546" cy="253916"/>
          </a:xfrm>
          <a:prstGeom prst="rect">
            <a:avLst/>
          </a:prstGeom>
          <a:noFill/>
        </p:spPr>
        <p:txBody>
          <a:bodyPr wrap="none" rtlCol="0">
            <a:spAutoFit/>
          </a:bodyPr>
          <a:lstStyle/>
          <a:p>
            <a:pPr algn="ctr"/>
            <a:r>
              <a:rPr lang="en-IN" sz="1050" dirty="0"/>
              <a:t>Scan the documents</a:t>
            </a:r>
          </a:p>
        </p:txBody>
      </p:sp>
      <p:sp>
        <p:nvSpPr>
          <p:cNvPr id="13" name="TextBox 12"/>
          <p:cNvSpPr txBox="1"/>
          <p:nvPr/>
        </p:nvSpPr>
        <p:spPr>
          <a:xfrm>
            <a:off x="2823034" y="2108198"/>
            <a:ext cx="2907294" cy="338554"/>
          </a:xfrm>
          <a:prstGeom prst="rect">
            <a:avLst/>
          </a:prstGeom>
          <a:noFill/>
        </p:spPr>
        <p:txBody>
          <a:bodyPr wrap="square" rtlCol="0">
            <a:spAutoFit/>
          </a:bodyPr>
          <a:lstStyle/>
          <a:p>
            <a:pPr algn="ctr"/>
            <a:r>
              <a:rPr lang="en-IN" sz="1600" b="1" dirty="0"/>
              <a:t>Scan and Upload Image</a:t>
            </a:r>
          </a:p>
        </p:txBody>
      </p:sp>
      <p:cxnSp>
        <p:nvCxnSpPr>
          <p:cNvPr id="14" name="Straight Connector 13"/>
          <p:cNvCxnSpPr/>
          <p:nvPr/>
        </p:nvCxnSpPr>
        <p:spPr>
          <a:xfrm flipV="1">
            <a:off x="337374" y="2629558"/>
            <a:ext cx="8373979" cy="1473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5" name="Picture 4" descr="Image result for electricity bi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152" y="992223"/>
            <a:ext cx="1591043" cy="7585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www.salesforce.com/content/dam/blogs/legacy/2013/08/6a00e54ee3905b88330192ac4d974d97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9634" y="840511"/>
            <a:ext cx="442392" cy="2938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www.salesforce.com/content/dam/blogs/legacy/2013/08/6a00e54ee3905b88330192ac4d974d97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9854" y="1201117"/>
            <a:ext cx="442392" cy="2938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www.salesforce.com/content/dam/blogs/legacy/2013/08/6a00e54ee3905b88330192ac4d974d97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0667" y="1559762"/>
            <a:ext cx="442392" cy="2938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Image result for uplo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2422" y="1071626"/>
            <a:ext cx="469415" cy="46732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2904850" y="4879215"/>
            <a:ext cx="2907294" cy="338554"/>
          </a:xfrm>
          <a:prstGeom prst="rect">
            <a:avLst/>
          </a:prstGeom>
          <a:noFill/>
        </p:spPr>
        <p:txBody>
          <a:bodyPr wrap="square" rtlCol="0">
            <a:spAutoFit/>
          </a:bodyPr>
          <a:lstStyle/>
          <a:p>
            <a:pPr algn="ctr"/>
            <a:r>
              <a:rPr lang="en-IN" sz="1600" b="1" dirty="0"/>
              <a:t>Key-Value Extraction</a:t>
            </a:r>
          </a:p>
        </p:txBody>
      </p:sp>
      <p:pic>
        <p:nvPicPr>
          <p:cNvPr id="38" name="Picture 14" descr="Image result for documen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7732" y="3449117"/>
            <a:ext cx="385301" cy="38530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Image result for documen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367" y="4408743"/>
            <a:ext cx="350371" cy="3503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Image result for extracted dat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69991" y="3797261"/>
            <a:ext cx="799702" cy="502993"/>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7"/>
          <p:cNvSpPr/>
          <p:nvPr/>
        </p:nvSpPr>
        <p:spPr>
          <a:xfrm rot="756420">
            <a:off x="1508692" y="3584708"/>
            <a:ext cx="375133" cy="179627"/>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ight Arrow 34"/>
          <p:cNvSpPr/>
          <p:nvPr/>
        </p:nvSpPr>
        <p:spPr>
          <a:xfrm rot="20748796">
            <a:off x="1520160" y="4389939"/>
            <a:ext cx="375133" cy="179627"/>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ight Arrow 35"/>
          <p:cNvSpPr/>
          <p:nvPr/>
        </p:nvSpPr>
        <p:spPr>
          <a:xfrm>
            <a:off x="7022851" y="3982957"/>
            <a:ext cx="375133" cy="167963"/>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a:off x="505432" y="3225523"/>
            <a:ext cx="1499128" cy="253916"/>
          </a:xfrm>
          <a:prstGeom prst="rect">
            <a:avLst/>
          </a:prstGeom>
          <a:noFill/>
        </p:spPr>
        <p:txBody>
          <a:bodyPr wrap="none" rtlCol="0">
            <a:spAutoFit/>
          </a:bodyPr>
          <a:lstStyle/>
          <a:p>
            <a:r>
              <a:rPr lang="en-IN" sz="1050" dirty="0"/>
              <a:t>Uploaded  documents</a:t>
            </a:r>
          </a:p>
        </p:txBody>
      </p:sp>
      <p:sp>
        <p:nvSpPr>
          <p:cNvPr id="45" name="TextBox 44"/>
          <p:cNvSpPr txBox="1"/>
          <p:nvPr/>
        </p:nvSpPr>
        <p:spPr>
          <a:xfrm>
            <a:off x="356627" y="4050983"/>
            <a:ext cx="1393811" cy="415498"/>
          </a:xfrm>
          <a:prstGeom prst="rect">
            <a:avLst/>
          </a:prstGeom>
          <a:noFill/>
        </p:spPr>
        <p:txBody>
          <a:bodyPr wrap="square" rtlCol="0">
            <a:spAutoFit/>
          </a:bodyPr>
          <a:lstStyle/>
          <a:p>
            <a:r>
              <a:rPr lang="en-IN" sz="1050" dirty="0"/>
              <a:t>Documents from current system</a:t>
            </a:r>
          </a:p>
        </p:txBody>
      </p:sp>
      <p:sp>
        <p:nvSpPr>
          <p:cNvPr id="46" name="TextBox 45"/>
          <p:cNvSpPr txBox="1"/>
          <p:nvPr/>
        </p:nvSpPr>
        <p:spPr>
          <a:xfrm>
            <a:off x="7178206" y="4262025"/>
            <a:ext cx="1149674" cy="253916"/>
          </a:xfrm>
          <a:prstGeom prst="rect">
            <a:avLst/>
          </a:prstGeom>
          <a:noFill/>
        </p:spPr>
        <p:txBody>
          <a:bodyPr wrap="none" rtlCol="0">
            <a:spAutoFit/>
          </a:bodyPr>
          <a:lstStyle/>
          <a:p>
            <a:r>
              <a:rPr lang="en-IN" sz="1050" dirty="0"/>
              <a:t>Extract to tables</a:t>
            </a:r>
          </a:p>
        </p:txBody>
      </p:sp>
      <p:graphicFrame>
        <p:nvGraphicFramePr>
          <p:cNvPr id="47" name="Content Placeholder 2"/>
          <p:cNvGraphicFramePr>
            <a:graphicFrameLocks/>
          </p:cNvGraphicFramePr>
          <p:nvPr>
            <p:extLst/>
          </p:nvPr>
        </p:nvGraphicFramePr>
        <p:xfrm>
          <a:off x="2427284" y="3128556"/>
          <a:ext cx="4336254" cy="17112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2" name="Right Arrow 6">
            <a:extLst>
              <a:ext uri="{FF2B5EF4-FFF2-40B4-BE49-F238E27FC236}">
                <a16:creationId xmlns="" xmlns:a16="http://schemas.microsoft.com/office/drawing/2014/main" id="{CDDF5B6A-0269-49EE-9848-9BB3019C7AEA}"/>
              </a:ext>
            </a:extLst>
          </p:cNvPr>
          <p:cNvSpPr/>
          <p:nvPr/>
        </p:nvSpPr>
        <p:spPr>
          <a:xfrm>
            <a:off x="2767888" y="1202947"/>
            <a:ext cx="720080" cy="293875"/>
          </a:xfrm>
          <a:prstGeom prst="rightArrow">
            <a:avLst/>
          </a:prstGeom>
          <a:solidFill>
            <a:srgbClr val="408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31171" y="24750"/>
            <a:ext cx="1743612"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400" dirty="0" smtClean="0"/>
              <a:t>Computer Vision</a:t>
            </a:r>
            <a:endParaRPr lang="en-IN" sz="1400" dirty="0"/>
          </a:p>
        </p:txBody>
      </p:sp>
      <p:sp>
        <p:nvSpPr>
          <p:cNvPr id="27" name="Oval 26"/>
          <p:cNvSpPr/>
          <p:nvPr/>
        </p:nvSpPr>
        <p:spPr>
          <a:xfrm>
            <a:off x="1826738" y="24749"/>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1400" dirty="0" smtClean="0"/>
              <a:t>Deep Learning</a:t>
            </a:r>
            <a:endParaRPr lang="en-IN" sz="1400" dirty="0"/>
          </a:p>
        </p:txBody>
      </p:sp>
    </p:spTree>
    <p:extLst>
      <p:ext uri="{BB962C8B-B14F-4D97-AF65-F5344CB8AC3E}">
        <p14:creationId xmlns:p14="http://schemas.microsoft.com/office/powerpoint/2010/main" val="263658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07EBAF-1C8B-4A60-A55D-3292926D4CB9}"/>
              </a:ext>
            </a:extLst>
          </p:cNvPr>
          <p:cNvSpPr>
            <a:spLocks noGrp="1"/>
          </p:cNvSpPr>
          <p:nvPr>
            <p:ph type="title"/>
          </p:nvPr>
        </p:nvSpPr>
        <p:spPr>
          <a:xfrm>
            <a:off x="-26796" y="125878"/>
            <a:ext cx="8229600" cy="604461"/>
          </a:xfrm>
          <a:noFill/>
        </p:spPr>
        <p:txBody>
          <a:bodyPr vert="horz" wrap="square" lIns="91440" tIns="45720" rIns="91440" bIns="45720" rtlCol="0" anchor="ctr">
            <a:spAutoFit/>
          </a:bodyPr>
          <a:lstStyle/>
          <a:p>
            <a:pPr algn="ctr" defTabSz="457200">
              <a:lnSpc>
                <a:spcPct val="130000"/>
              </a:lnSpc>
            </a:pPr>
            <a:r>
              <a:rPr lang="en-US" sz="2560" kern="1200" dirty="0" smtClean="0">
                <a:latin typeface="Cambria"/>
                <a:ea typeface="+mn-ea"/>
                <a:cs typeface="Cambria"/>
              </a:rPr>
              <a:t>                                               Vehicle </a:t>
            </a:r>
            <a:r>
              <a:rPr lang="en-US" sz="2560" kern="1200" dirty="0">
                <a:latin typeface="Cambria"/>
                <a:ea typeface="+mn-ea"/>
                <a:cs typeface="Cambria"/>
              </a:rPr>
              <a:t>Identification</a:t>
            </a:r>
            <a:endParaRPr lang="en-IN" sz="2560" kern="1200" dirty="0">
              <a:latin typeface="Cambria"/>
              <a:ea typeface="+mn-ea"/>
              <a:cs typeface="Cambria"/>
            </a:endParaRPr>
          </a:p>
        </p:txBody>
      </p:sp>
      <p:pic>
        <p:nvPicPr>
          <p:cNvPr id="54" name="Picture 53">
            <a:extLst>
              <a:ext uri="{FF2B5EF4-FFF2-40B4-BE49-F238E27FC236}">
                <a16:creationId xmlns:a16="http://schemas.microsoft.com/office/drawing/2014/main" xmlns="" id="{1270B917-276A-41AB-97F7-E71C539E7EE2}"/>
              </a:ext>
            </a:extLst>
          </p:cNvPr>
          <p:cNvPicPr>
            <a:picLocks noChangeAspect="1"/>
          </p:cNvPicPr>
          <p:nvPr/>
        </p:nvPicPr>
        <p:blipFill>
          <a:blip r:embed="rId2"/>
          <a:stretch>
            <a:fillRect/>
          </a:stretch>
        </p:blipFill>
        <p:spPr>
          <a:xfrm>
            <a:off x="6583758" y="2473755"/>
            <a:ext cx="2231437" cy="1255183"/>
          </a:xfrm>
          <a:prstGeom prst="rect">
            <a:avLst/>
          </a:prstGeom>
        </p:spPr>
      </p:pic>
      <p:pic>
        <p:nvPicPr>
          <p:cNvPr id="56" name="Picture 55">
            <a:extLst>
              <a:ext uri="{FF2B5EF4-FFF2-40B4-BE49-F238E27FC236}">
                <a16:creationId xmlns:a16="http://schemas.microsoft.com/office/drawing/2014/main" xmlns="" id="{39EC7805-0232-4B81-B0BE-E97D63855367}"/>
              </a:ext>
            </a:extLst>
          </p:cNvPr>
          <p:cNvPicPr>
            <a:picLocks noChangeAspect="1"/>
          </p:cNvPicPr>
          <p:nvPr/>
        </p:nvPicPr>
        <p:blipFill>
          <a:blip r:embed="rId3"/>
          <a:stretch>
            <a:fillRect/>
          </a:stretch>
        </p:blipFill>
        <p:spPr>
          <a:xfrm>
            <a:off x="970601" y="1070224"/>
            <a:ext cx="1922875" cy="1081617"/>
          </a:xfrm>
          <a:prstGeom prst="rect">
            <a:avLst/>
          </a:prstGeom>
        </p:spPr>
      </p:pic>
      <p:pic>
        <p:nvPicPr>
          <p:cNvPr id="57" name="Picture 2" descr="Related image">
            <a:extLst>
              <a:ext uri="{FF2B5EF4-FFF2-40B4-BE49-F238E27FC236}">
                <a16:creationId xmlns:a16="http://schemas.microsoft.com/office/drawing/2014/main" xmlns="" id="{9751461F-147A-40BE-9C2A-0ECB4364B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267" y="1450949"/>
            <a:ext cx="331894" cy="408363"/>
          </a:xfrm>
          <a:prstGeom prst="rect">
            <a:avLst/>
          </a:prstGeom>
          <a:noFill/>
          <a:extLst>
            <a:ext uri="{909E8E84-426E-40DD-AFC4-6F175D3DCCD1}">
              <a14:hiddenFill xmlns:a14="http://schemas.microsoft.com/office/drawing/2010/main">
                <a:solidFill>
                  <a:srgbClr val="FFFFFF"/>
                </a:solidFill>
              </a14:hiddenFill>
            </a:ext>
          </a:extLst>
        </p:spPr>
      </p:pic>
      <p:sp>
        <p:nvSpPr>
          <p:cNvPr id="60" name="Arrow: Down 59">
            <a:extLst>
              <a:ext uri="{FF2B5EF4-FFF2-40B4-BE49-F238E27FC236}">
                <a16:creationId xmlns:a16="http://schemas.microsoft.com/office/drawing/2014/main" xmlns="" id="{7AF28148-E81D-4C8A-9E15-49B028FF2255}"/>
              </a:ext>
            </a:extLst>
          </p:cNvPr>
          <p:cNvSpPr/>
          <p:nvPr/>
        </p:nvSpPr>
        <p:spPr>
          <a:xfrm rot="19573100">
            <a:off x="6658152" y="2035784"/>
            <a:ext cx="252494" cy="40836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67" name="Group 66">
            <a:extLst>
              <a:ext uri="{FF2B5EF4-FFF2-40B4-BE49-F238E27FC236}">
                <a16:creationId xmlns:a16="http://schemas.microsoft.com/office/drawing/2014/main" xmlns="" id="{2D70EF7D-EF50-4A28-8BC8-A841689A8EC0}"/>
              </a:ext>
            </a:extLst>
          </p:cNvPr>
          <p:cNvGrpSpPr/>
          <p:nvPr/>
        </p:nvGrpSpPr>
        <p:grpSpPr>
          <a:xfrm>
            <a:off x="4114800" y="852582"/>
            <a:ext cx="2857500" cy="1106016"/>
            <a:chOff x="3978464" y="840013"/>
            <a:chExt cx="2857500" cy="1106016"/>
          </a:xfrm>
        </p:grpSpPr>
        <p:pic>
          <p:nvPicPr>
            <p:cNvPr id="59" name="Picture 58">
              <a:extLst>
                <a:ext uri="{FF2B5EF4-FFF2-40B4-BE49-F238E27FC236}">
                  <a16:creationId xmlns:a16="http://schemas.microsoft.com/office/drawing/2014/main" xmlns="" id="{8DE92D49-00EC-4BB5-97AC-C5ED8E1497D0}"/>
                </a:ext>
              </a:extLst>
            </p:cNvPr>
            <p:cNvPicPr>
              <a:picLocks noChangeAspect="1"/>
            </p:cNvPicPr>
            <p:nvPr/>
          </p:nvPicPr>
          <p:blipFill rotWithShape="1">
            <a:blip r:embed="rId5"/>
            <a:srcRect b="32408"/>
            <a:stretch/>
          </p:blipFill>
          <p:spPr>
            <a:xfrm>
              <a:off x="3978464" y="840013"/>
              <a:ext cx="2857500" cy="1081617"/>
            </a:xfrm>
            <a:prstGeom prst="rect">
              <a:avLst/>
            </a:prstGeom>
          </p:spPr>
        </p:pic>
        <p:sp>
          <p:nvSpPr>
            <p:cNvPr id="62" name="Rectangle 61">
              <a:extLst>
                <a:ext uri="{FF2B5EF4-FFF2-40B4-BE49-F238E27FC236}">
                  <a16:creationId xmlns:a16="http://schemas.microsoft.com/office/drawing/2014/main" xmlns="" id="{35C7AA2B-19EA-45CB-A16A-05F78158A7A3}"/>
                </a:ext>
              </a:extLst>
            </p:cNvPr>
            <p:cNvSpPr/>
            <p:nvPr/>
          </p:nvSpPr>
          <p:spPr>
            <a:xfrm>
              <a:off x="4447495" y="946258"/>
              <a:ext cx="1998134" cy="999771"/>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pic>
        <p:nvPicPr>
          <p:cNvPr id="64" name="Picture 63">
            <a:extLst>
              <a:ext uri="{FF2B5EF4-FFF2-40B4-BE49-F238E27FC236}">
                <a16:creationId xmlns:a16="http://schemas.microsoft.com/office/drawing/2014/main" xmlns="" id="{FFC15821-6B3E-4229-8CE6-0C1A9F7CFDA8}"/>
              </a:ext>
            </a:extLst>
          </p:cNvPr>
          <p:cNvPicPr>
            <a:picLocks noChangeAspect="1"/>
          </p:cNvPicPr>
          <p:nvPr/>
        </p:nvPicPr>
        <p:blipFill>
          <a:blip r:embed="rId6"/>
          <a:stretch>
            <a:fillRect/>
          </a:stretch>
        </p:blipFill>
        <p:spPr>
          <a:xfrm>
            <a:off x="380436" y="2603668"/>
            <a:ext cx="5815691" cy="2492439"/>
          </a:xfrm>
          <a:prstGeom prst="rect">
            <a:avLst/>
          </a:prstGeom>
        </p:spPr>
      </p:pic>
      <p:sp>
        <p:nvSpPr>
          <p:cNvPr id="65" name="Arrow: Right 64">
            <a:extLst>
              <a:ext uri="{FF2B5EF4-FFF2-40B4-BE49-F238E27FC236}">
                <a16:creationId xmlns:a16="http://schemas.microsoft.com/office/drawing/2014/main" xmlns="" id="{F75FA575-C5C9-4559-921F-883D98E1CF3A}"/>
              </a:ext>
            </a:extLst>
          </p:cNvPr>
          <p:cNvSpPr/>
          <p:nvPr/>
        </p:nvSpPr>
        <p:spPr>
          <a:xfrm>
            <a:off x="3601156" y="1450949"/>
            <a:ext cx="857955" cy="4083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6" name="Arrow: Down 65">
            <a:extLst>
              <a:ext uri="{FF2B5EF4-FFF2-40B4-BE49-F238E27FC236}">
                <a16:creationId xmlns:a16="http://schemas.microsoft.com/office/drawing/2014/main" xmlns="" id="{17F0452F-2286-4D44-8C8C-5522D8941520}"/>
              </a:ext>
            </a:extLst>
          </p:cNvPr>
          <p:cNvSpPr/>
          <p:nvPr/>
        </p:nvSpPr>
        <p:spPr>
          <a:xfrm rot="5400000">
            <a:off x="6189120" y="2916442"/>
            <a:ext cx="383822" cy="36980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73E12982-A949-4F84-B342-E8B579D38E47}"/>
              </a:ext>
            </a:extLst>
          </p:cNvPr>
          <p:cNvSpPr txBox="1"/>
          <p:nvPr/>
        </p:nvSpPr>
        <p:spPr>
          <a:xfrm>
            <a:off x="3436881" y="1195331"/>
            <a:ext cx="930832" cy="369332"/>
          </a:xfrm>
          <a:prstGeom prst="rect">
            <a:avLst/>
          </a:prstGeom>
          <a:noFill/>
        </p:spPr>
        <p:txBody>
          <a:bodyPr wrap="none" rtlCol="0">
            <a:spAutoFit/>
          </a:bodyPr>
          <a:lstStyle/>
          <a:p>
            <a:r>
              <a:rPr lang="en-IN" dirty="0"/>
              <a:t>Capture</a:t>
            </a:r>
          </a:p>
        </p:txBody>
      </p:sp>
      <p:sp>
        <p:nvSpPr>
          <p:cNvPr id="69" name="TextBox 68">
            <a:extLst>
              <a:ext uri="{FF2B5EF4-FFF2-40B4-BE49-F238E27FC236}">
                <a16:creationId xmlns:a16="http://schemas.microsoft.com/office/drawing/2014/main" xmlns="" id="{8E64E778-AEA0-4E7D-B11A-D327DBD82FF6}"/>
              </a:ext>
            </a:extLst>
          </p:cNvPr>
          <p:cNvSpPr txBox="1"/>
          <p:nvPr/>
        </p:nvSpPr>
        <p:spPr>
          <a:xfrm>
            <a:off x="6668756" y="1070224"/>
            <a:ext cx="1301200" cy="646331"/>
          </a:xfrm>
          <a:prstGeom prst="rect">
            <a:avLst/>
          </a:prstGeom>
          <a:noFill/>
        </p:spPr>
        <p:txBody>
          <a:bodyPr wrap="square" rtlCol="0">
            <a:spAutoFit/>
          </a:bodyPr>
          <a:lstStyle/>
          <a:p>
            <a:r>
              <a:rPr lang="en-IN" dirty="0"/>
              <a:t>Machine Learning</a:t>
            </a:r>
          </a:p>
        </p:txBody>
      </p:sp>
      <p:sp>
        <p:nvSpPr>
          <p:cNvPr id="70" name="TextBox 69">
            <a:extLst>
              <a:ext uri="{FF2B5EF4-FFF2-40B4-BE49-F238E27FC236}">
                <a16:creationId xmlns:a16="http://schemas.microsoft.com/office/drawing/2014/main" xmlns="" id="{4D981E4F-6CEA-4CA5-B38D-8B4D74EB48B1}"/>
              </a:ext>
            </a:extLst>
          </p:cNvPr>
          <p:cNvSpPr txBox="1"/>
          <p:nvPr/>
        </p:nvSpPr>
        <p:spPr>
          <a:xfrm>
            <a:off x="7881981" y="2128822"/>
            <a:ext cx="498470" cy="369332"/>
          </a:xfrm>
          <a:prstGeom prst="rect">
            <a:avLst/>
          </a:prstGeom>
          <a:noFill/>
        </p:spPr>
        <p:txBody>
          <a:bodyPr wrap="none" rtlCol="0">
            <a:spAutoFit/>
          </a:bodyPr>
          <a:lstStyle/>
          <a:p>
            <a:r>
              <a:rPr lang="en-IN" dirty="0"/>
              <a:t>Tag</a:t>
            </a:r>
          </a:p>
        </p:txBody>
      </p:sp>
      <p:sp>
        <p:nvSpPr>
          <p:cNvPr id="71" name="TextBox 70">
            <a:extLst>
              <a:ext uri="{FF2B5EF4-FFF2-40B4-BE49-F238E27FC236}">
                <a16:creationId xmlns:a16="http://schemas.microsoft.com/office/drawing/2014/main" xmlns="" id="{6C434DCF-A906-4A3D-A738-0A1C0C29FDD8}"/>
              </a:ext>
            </a:extLst>
          </p:cNvPr>
          <p:cNvSpPr txBox="1"/>
          <p:nvPr/>
        </p:nvSpPr>
        <p:spPr>
          <a:xfrm>
            <a:off x="3625162" y="2278073"/>
            <a:ext cx="748410" cy="369332"/>
          </a:xfrm>
          <a:prstGeom prst="rect">
            <a:avLst/>
          </a:prstGeom>
          <a:noFill/>
        </p:spPr>
        <p:txBody>
          <a:bodyPr wrap="none" rtlCol="0">
            <a:spAutoFit/>
          </a:bodyPr>
          <a:lstStyle/>
          <a:p>
            <a:r>
              <a:rPr lang="en-IN" dirty="0"/>
              <a:t>Count</a:t>
            </a:r>
          </a:p>
        </p:txBody>
      </p:sp>
      <p:sp>
        <p:nvSpPr>
          <p:cNvPr id="17" name="Oval 16"/>
          <p:cNvSpPr/>
          <p:nvPr/>
        </p:nvSpPr>
        <p:spPr>
          <a:xfrm>
            <a:off x="238991" y="211788"/>
            <a:ext cx="1743612"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Computer Vision</a:t>
            </a:r>
            <a:endParaRPr lang="en-IN" dirty="0"/>
          </a:p>
        </p:txBody>
      </p:sp>
      <p:sp>
        <p:nvSpPr>
          <p:cNvPr id="18" name="Oval 17"/>
          <p:cNvSpPr/>
          <p:nvPr/>
        </p:nvSpPr>
        <p:spPr>
          <a:xfrm>
            <a:off x="2034558" y="211787"/>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Deep Learning</a:t>
            </a:r>
            <a:endParaRPr lang="en-IN" dirty="0"/>
          </a:p>
        </p:txBody>
      </p:sp>
    </p:spTree>
    <p:extLst>
      <p:ext uri="{BB962C8B-B14F-4D97-AF65-F5344CB8AC3E}">
        <p14:creationId xmlns:p14="http://schemas.microsoft.com/office/powerpoint/2010/main" val="1511285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427" y="-76111"/>
            <a:ext cx="7825868" cy="604461"/>
          </a:xfrm>
          <a:prstGeom prst="rect">
            <a:avLst/>
          </a:prstGeom>
          <a:noFill/>
        </p:spPr>
        <p:txBody>
          <a:bodyPr wrap="square" rtlCol="0">
            <a:spAutoFit/>
          </a:bodyPr>
          <a:lstStyle/>
          <a:p>
            <a:pPr algn="ctr">
              <a:lnSpc>
                <a:spcPct val="130000"/>
              </a:lnSpc>
            </a:pPr>
            <a:r>
              <a:rPr lang="en-IN" sz="2560" dirty="0" smtClean="0">
                <a:solidFill>
                  <a:schemeClr val="tx1">
                    <a:lumMod val="75000"/>
                  </a:schemeClr>
                </a:solidFill>
                <a:latin typeface="Cambria"/>
                <a:cs typeface="Cambria"/>
              </a:rPr>
              <a:t>                                    Face Authentication</a:t>
            </a:r>
            <a:endParaRPr lang="en-US" sz="2560" dirty="0">
              <a:solidFill>
                <a:schemeClr val="tx1">
                  <a:lumMod val="75000"/>
                </a:schemeClr>
              </a:solidFill>
              <a:latin typeface="Cambria"/>
              <a:cs typeface="Cambria"/>
            </a:endParaRPr>
          </a:p>
        </p:txBody>
      </p:sp>
      <p:pic>
        <p:nvPicPr>
          <p:cNvPr id="4" name="Picture 3"/>
          <p:cNvPicPr>
            <a:picLocks noChangeAspect="1"/>
          </p:cNvPicPr>
          <p:nvPr/>
        </p:nvPicPr>
        <p:blipFill>
          <a:blip r:embed="rId2"/>
          <a:stretch>
            <a:fillRect/>
          </a:stretch>
        </p:blipFill>
        <p:spPr>
          <a:xfrm>
            <a:off x="475017" y="844091"/>
            <a:ext cx="1085369" cy="610222"/>
          </a:xfrm>
          <a:prstGeom prst="rect">
            <a:avLst/>
          </a:prstGeom>
          <a:solidFill>
            <a:schemeClr val="accent2"/>
          </a:solidFill>
          <a:ln>
            <a:solidFill>
              <a:schemeClr val="bg1">
                <a:lumMod val="85000"/>
              </a:schemeClr>
            </a:solidFill>
          </a:ln>
        </p:spPr>
      </p:pic>
      <p:pic>
        <p:nvPicPr>
          <p:cNvPr id="5" name="Picture 4"/>
          <p:cNvPicPr>
            <a:picLocks noChangeAspect="1"/>
          </p:cNvPicPr>
          <p:nvPr/>
        </p:nvPicPr>
        <p:blipFill rotWithShape="1">
          <a:blip r:embed="rId3"/>
          <a:srcRect l="23989" r="24542" b="7672"/>
          <a:stretch/>
        </p:blipFill>
        <p:spPr>
          <a:xfrm>
            <a:off x="1972947" y="810213"/>
            <a:ext cx="919333" cy="927185"/>
          </a:xfrm>
          <a:prstGeom prst="rect">
            <a:avLst/>
          </a:prstGeom>
          <a:ln>
            <a:solidFill>
              <a:schemeClr val="bg1">
                <a:lumMod val="85000"/>
              </a:schemeClr>
            </a:solidFill>
          </a:ln>
        </p:spPr>
      </p:pic>
      <p:pic>
        <p:nvPicPr>
          <p:cNvPr id="7" name="Picture 6"/>
          <p:cNvPicPr>
            <a:picLocks noChangeAspect="1"/>
          </p:cNvPicPr>
          <p:nvPr/>
        </p:nvPicPr>
        <p:blipFill>
          <a:blip r:embed="rId4"/>
          <a:stretch>
            <a:fillRect/>
          </a:stretch>
        </p:blipFill>
        <p:spPr>
          <a:xfrm>
            <a:off x="3111601" y="808119"/>
            <a:ext cx="1331894" cy="748825"/>
          </a:xfrm>
          <a:prstGeom prst="rect">
            <a:avLst/>
          </a:prstGeom>
          <a:ln>
            <a:solidFill>
              <a:schemeClr val="bg1">
                <a:lumMod val="85000"/>
              </a:schemeClr>
            </a:solidFill>
          </a:ln>
        </p:spPr>
      </p:pic>
      <p:pic>
        <p:nvPicPr>
          <p:cNvPr id="8" name="Picture 7"/>
          <p:cNvPicPr>
            <a:picLocks noChangeAspect="1"/>
          </p:cNvPicPr>
          <p:nvPr/>
        </p:nvPicPr>
        <p:blipFill rotWithShape="1">
          <a:blip r:embed="rId5"/>
          <a:srcRect l="24343" r="24614" b="5976"/>
          <a:stretch/>
        </p:blipFill>
        <p:spPr>
          <a:xfrm>
            <a:off x="1860261" y="3750431"/>
            <a:ext cx="912651" cy="945196"/>
          </a:xfrm>
          <a:prstGeom prst="rect">
            <a:avLst/>
          </a:prstGeom>
          <a:ln>
            <a:solidFill>
              <a:schemeClr val="bg1">
                <a:lumMod val="85000"/>
              </a:schemeClr>
            </a:solidFill>
          </a:ln>
        </p:spPr>
      </p:pic>
      <p:pic>
        <p:nvPicPr>
          <p:cNvPr id="9" name="Picture 8"/>
          <p:cNvPicPr>
            <a:picLocks noChangeAspect="1"/>
          </p:cNvPicPr>
          <p:nvPr/>
        </p:nvPicPr>
        <p:blipFill rotWithShape="1">
          <a:blip r:embed="rId6"/>
          <a:srcRect l="5069" t="7901" r="33247" b="6431"/>
          <a:stretch/>
        </p:blipFill>
        <p:spPr>
          <a:xfrm>
            <a:off x="3231411" y="3715117"/>
            <a:ext cx="1320798" cy="1031308"/>
          </a:xfrm>
          <a:prstGeom prst="rect">
            <a:avLst/>
          </a:prstGeom>
          <a:ln>
            <a:solidFill>
              <a:schemeClr val="bg1">
                <a:lumMod val="85000"/>
              </a:schemeClr>
            </a:solidFill>
          </a:ln>
        </p:spPr>
      </p:pic>
      <p:sp>
        <p:nvSpPr>
          <p:cNvPr id="11" name="Right Arrow 10"/>
          <p:cNvSpPr/>
          <p:nvPr/>
        </p:nvSpPr>
        <p:spPr>
          <a:xfrm>
            <a:off x="1598333" y="997700"/>
            <a:ext cx="360040"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2830486" y="4003182"/>
            <a:ext cx="360040"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2925080" y="1018346"/>
            <a:ext cx="360040" cy="276106"/>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651694" y="1454313"/>
            <a:ext cx="720080" cy="307777"/>
          </a:xfrm>
          <a:prstGeom prst="rect">
            <a:avLst/>
          </a:prstGeom>
          <a:noFill/>
        </p:spPr>
        <p:txBody>
          <a:bodyPr wrap="square" rtlCol="0">
            <a:spAutoFit/>
          </a:bodyPr>
          <a:lstStyle/>
          <a:p>
            <a:pPr algn="ctr"/>
            <a:r>
              <a:rPr lang="en-IN" sz="1400" b="1" dirty="0"/>
              <a:t>Start</a:t>
            </a:r>
          </a:p>
        </p:txBody>
      </p:sp>
      <p:sp>
        <p:nvSpPr>
          <p:cNvPr id="19" name="TextBox 18"/>
          <p:cNvSpPr txBox="1"/>
          <p:nvPr/>
        </p:nvSpPr>
        <p:spPr>
          <a:xfrm>
            <a:off x="1887758" y="1678020"/>
            <a:ext cx="1174087" cy="430887"/>
          </a:xfrm>
          <a:prstGeom prst="rect">
            <a:avLst/>
          </a:prstGeom>
          <a:noFill/>
        </p:spPr>
        <p:txBody>
          <a:bodyPr wrap="square" rtlCol="0">
            <a:spAutoFit/>
          </a:bodyPr>
          <a:lstStyle/>
          <a:p>
            <a:pPr algn="ctr"/>
            <a:r>
              <a:rPr lang="en-IN" sz="1100" b="1" dirty="0"/>
              <a:t>Take a Photo/ start video</a:t>
            </a:r>
          </a:p>
        </p:txBody>
      </p:sp>
      <p:sp>
        <p:nvSpPr>
          <p:cNvPr id="20" name="TextBox 19"/>
          <p:cNvSpPr txBox="1"/>
          <p:nvPr/>
        </p:nvSpPr>
        <p:spPr>
          <a:xfrm>
            <a:off x="1689671" y="4653998"/>
            <a:ext cx="1240957" cy="430887"/>
          </a:xfrm>
          <a:prstGeom prst="rect">
            <a:avLst/>
          </a:prstGeom>
          <a:noFill/>
        </p:spPr>
        <p:txBody>
          <a:bodyPr wrap="square" rtlCol="0">
            <a:spAutoFit/>
          </a:bodyPr>
          <a:lstStyle/>
          <a:p>
            <a:pPr algn="ctr"/>
            <a:r>
              <a:rPr lang="en-IN" sz="1100" b="1" dirty="0"/>
              <a:t>Take a Photo/ start video</a:t>
            </a:r>
          </a:p>
        </p:txBody>
      </p:sp>
      <p:sp>
        <p:nvSpPr>
          <p:cNvPr id="21" name="TextBox 20"/>
          <p:cNvSpPr txBox="1"/>
          <p:nvPr/>
        </p:nvSpPr>
        <p:spPr>
          <a:xfrm>
            <a:off x="3231411" y="1509270"/>
            <a:ext cx="1087863" cy="261610"/>
          </a:xfrm>
          <a:prstGeom prst="rect">
            <a:avLst/>
          </a:prstGeom>
          <a:noFill/>
        </p:spPr>
        <p:txBody>
          <a:bodyPr wrap="square" rtlCol="0">
            <a:spAutoFit/>
          </a:bodyPr>
          <a:lstStyle/>
          <a:p>
            <a:pPr algn="ctr"/>
            <a:r>
              <a:rPr lang="en-IN" sz="1100" b="1" dirty="0"/>
              <a:t>Analyse</a:t>
            </a:r>
          </a:p>
        </p:txBody>
      </p:sp>
      <p:pic>
        <p:nvPicPr>
          <p:cNvPr id="24" name="Picture 2" descr="Image result for face database"/>
          <p:cNvPicPr>
            <a:picLocks noChangeAspect="1" noChangeArrowheads="1"/>
          </p:cNvPicPr>
          <p:nvPr/>
        </p:nvPicPr>
        <p:blipFill rotWithShape="1">
          <a:blip r:embed="rId7">
            <a:extLst>
              <a:ext uri="{28A0092B-C50C-407E-A947-70E740481C1C}">
                <a14:useLocalDpi xmlns:a14="http://schemas.microsoft.com/office/drawing/2010/main" val="0"/>
              </a:ext>
            </a:extLst>
          </a:blip>
          <a:srcRect b="29674"/>
          <a:stretch/>
        </p:blipFill>
        <p:spPr bwMode="auto">
          <a:xfrm>
            <a:off x="5247838" y="3512384"/>
            <a:ext cx="1419437" cy="82354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852992" y="3928817"/>
            <a:ext cx="1461542" cy="307777"/>
          </a:xfrm>
          <a:prstGeom prst="rect">
            <a:avLst/>
          </a:prstGeom>
          <a:noFill/>
          <a:ln w="28575">
            <a:noFill/>
          </a:ln>
        </p:spPr>
        <p:txBody>
          <a:bodyPr wrap="square" rtlCol="0">
            <a:spAutoFit/>
          </a:bodyPr>
          <a:lstStyle/>
          <a:p>
            <a:pPr algn="ctr"/>
            <a:r>
              <a:rPr lang="en-IN" sz="1400" b="1" dirty="0"/>
              <a:t>Add to Face DB</a:t>
            </a:r>
          </a:p>
        </p:txBody>
      </p:sp>
      <p:sp>
        <p:nvSpPr>
          <p:cNvPr id="26" name="Right Arrow 25"/>
          <p:cNvSpPr/>
          <p:nvPr/>
        </p:nvSpPr>
        <p:spPr>
          <a:xfrm rot="20172910">
            <a:off x="4616158" y="3768176"/>
            <a:ext cx="567731" cy="321117"/>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rot="1338782">
            <a:off x="4617100" y="4436307"/>
            <a:ext cx="567731" cy="321117"/>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5224535" y="4533555"/>
            <a:ext cx="1613884" cy="307777"/>
          </a:xfrm>
          <a:prstGeom prst="rect">
            <a:avLst/>
          </a:prstGeom>
          <a:solidFill>
            <a:schemeClr val="accent1">
              <a:lumMod val="40000"/>
              <a:lumOff val="60000"/>
            </a:schemeClr>
          </a:solidFill>
          <a:ln w="28575">
            <a:noFill/>
          </a:ln>
        </p:spPr>
        <p:txBody>
          <a:bodyPr wrap="square" rtlCol="0">
            <a:spAutoFit/>
          </a:bodyPr>
          <a:lstStyle/>
          <a:p>
            <a:pPr algn="ctr"/>
            <a:r>
              <a:rPr lang="en-IN" sz="1400" b="1" dirty="0">
                <a:solidFill>
                  <a:schemeClr val="bg1"/>
                </a:solidFill>
              </a:rPr>
              <a:t>Reject and Report</a:t>
            </a:r>
          </a:p>
        </p:txBody>
      </p:sp>
      <p:sp>
        <p:nvSpPr>
          <p:cNvPr id="29" name="TextBox 28"/>
          <p:cNvSpPr txBox="1"/>
          <p:nvPr/>
        </p:nvSpPr>
        <p:spPr>
          <a:xfrm>
            <a:off x="3092916" y="4721127"/>
            <a:ext cx="1571264" cy="430887"/>
          </a:xfrm>
          <a:prstGeom prst="rect">
            <a:avLst/>
          </a:prstGeom>
          <a:noFill/>
        </p:spPr>
        <p:txBody>
          <a:bodyPr wrap="none" rtlCol="0">
            <a:spAutoFit/>
          </a:bodyPr>
          <a:lstStyle/>
          <a:p>
            <a:pPr algn="ctr"/>
            <a:r>
              <a:rPr lang="en-IN" sz="1100" b="1" dirty="0"/>
              <a:t>Analyse &amp; Authenticate</a:t>
            </a:r>
          </a:p>
          <a:p>
            <a:pPr algn="ctr"/>
            <a:r>
              <a:rPr lang="en-IN" sz="1100" b="1" dirty="0"/>
              <a:t> further</a:t>
            </a:r>
          </a:p>
        </p:txBody>
      </p:sp>
      <p:sp>
        <p:nvSpPr>
          <p:cNvPr id="31" name="Right Arrow 31"/>
          <p:cNvSpPr/>
          <p:nvPr/>
        </p:nvSpPr>
        <p:spPr>
          <a:xfrm>
            <a:off x="4485879" y="962254"/>
            <a:ext cx="498495" cy="360110"/>
          </a:xfrm>
          <a:prstGeom prst="rightArrow">
            <a:avLst/>
          </a:prstGeom>
          <a:solidFill>
            <a:srgbClr val="2B6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5095951" y="962254"/>
            <a:ext cx="396856" cy="368648"/>
          </a:xfrm>
          <a:prstGeom prst="ellipse">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16200000" scaled="1"/>
            <a:tileRect/>
          </a:gradFill>
          <a:ln w="28575">
            <a:solidFill>
              <a:schemeClr val="bg1">
                <a:lumMod val="95000"/>
              </a:schemeClr>
            </a:solidFill>
          </a:ln>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dirty="0"/>
              <a:t>OK</a:t>
            </a:r>
            <a:endParaRPr lang="en-IN" dirty="0"/>
          </a:p>
        </p:txBody>
      </p:sp>
      <p:pic>
        <p:nvPicPr>
          <p:cNvPr id="4098" name="Picture 2" descr="Image result for convolution neural networ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4129" y="1728605"/>
            <a:ext cx="2914650" cy="1571625"/>
          </a:xfrm>
          <a:prstGeom prst="rect">
            <a:avLst/>
          </a:prstGeom>
          <a:noFill/>
          <a:ln w="19050">
            <a:solidFill>
              <a:schemeClr val="accent2">
                <a:lumMod val="50000"/>
              </a:schemeClr>
            </a:solidFill>
          </a:ln>
          <a:extLst>
            <a:ext uri="{909E8E84-426E-40DD-AFC4-6F175D3DCCD1}">
              <a14:hiddenFill xmlns:a14="http://schemas.microsoft.com/office/drawing/2010/main">
                <a:solidFill>
                  <a:srgbClr val="FFFFFF"/>
                </a:solidFill>
              </a14:hiddenFill>
            </a:ext>
          </a:extLst>
        </p:spPr>
      </p:pic>
      <p:sp>
        <p:nvSpPr>
          <p:cNvPr id="30" name="Arrow: Bent 29"/>
          <p:cNvSpPr/>
          <p:nvPr/>
        </p:nvSpPr>
        <p:spPr>
          <a:xfrm rot="10800000" flipH="1">
            <a:off x="942426" y="1737397"/>
            <a:ext cx="811199" cy="2673880"/>
          </a:xfrm>
          <a:prstGeom prst="bentArrow">
            <a:avLst>
              <a:gd name="adj1" fmla="val 25000"/>
              <a:gd name="adj2" fmla="val 25000"/>
              <a:gd name="adj3" fmla="val 25000"/>
              <a:gd name="adj4" fmla="val 41591"/>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35" name="Arrow: Left-Right-Up 34"/>
          <p:cNvSpPr/>
          <p:nvPr/>
        </p:nvSpPr>
        <p:spPr>
          <a:xfrm rot="5400000">
            <a:off x="3159585" y="2207884"/>
            <a:ext cx="1774987" cy="938499"/>
          </a:xfrm>
          <a:prstGeom prst="leftRightUpArrow">
            <a:avLst>
              <a:gd name="adj1" fmla="val 11498"/>
              <a:gd name="adj2" fmla="val 25000"/>
              <a:gd name="adj3" fmla="val 25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2" name="Oval 31"/>
          <p:cNvSpPr/>
          <p:nvPr/>
        </p:nvSpPr>
        <p:spPr>
          <a:xfrm>
            <a:off x="238991" y="14359"/>
            <a:ext cx="1743612"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Computer Vision</a:t>
            </a:r>
            <a:endParaRPr lang="en-IN" dirty="0"/>
          </a:p>
        </p:txBody>
      </p:sp>
      <p:sp>
        <p:nvSpPr>
          <p:cNvPr id="33" name="Oval 32"/>
          <p:cNvSpPr/>
          <p:nvPr/>
        </p:nvSpPr>
        <p:spPr>
          <a:xfrm>
            <a:off x="2034558" y="14358"/>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Deep Learning</a:t>
            </a:r>
            <a:endParaRPr lang="en-IN" dirty="0"/>
          </a:p>
        </p:txBody>
      </p:sp>
    </p:spTree>
    <p:extLst>
      <p:ext uri="{BB962C8B-B14F-4D97-AF65-F5344CB8AC3E}">
        <p14:creationId xmlns:p14="http://schemas.microsoft.com/office/powerpoint/2010/main" val="1738059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3627" y="86380"/>
            <a:ext cx="7825868" cy="604461"/>
          </a:xfrm>
          <a:prstGeom prst="rect">
            <a:avLst/>
          </a:prstGeom>
          <a:noFill/>
        </p:spPr>
        <p:txBody>
          <a:bodyPr wrap="square" rtlCol="0">
            <a:spAutoFit/>
          </a:bodyPr>
          <a:lstStyle/>
          <a:p>
            <a:pPr algn="ctr">
              <a:lnSpc>
                <a:spcPct val="130000"/>
              </a:lnSpc>
            </a:pPr>
            <a:r>
              <a:rPr lang="en-IN" sz="2560" dirty="0" smtClean="0">
                <a:solidFill>
                  <a:schemeClr val="tx1">
                    <a:lumMod val="75000"/>
                  </a:schemeClr>
                </a:solidFill>
                <a:latin typeface="Cambria"/>
                <a:cs typeface="Cambria"/>
              </a:rPr>
              <a:t>                                             Video </a:t>
            </a:r>
            <a:r>
              <a:rPr lang="en-IN" sz="2560" dirty="0">
                <a:solidFill>
                  <a:schemeClr val="tx1">
                    <a:lumMod val="75000"/>
                  </a:schemeClr>
                </a:solidFill>
                <a:latin typeface="Cambria"/>
                <a:cs typeface="Cambria"/>
              </a:rPr>
              <a:t>Annotation &amp; Analytics</a:t>
            </a:r>
            <a:endParaRPr lang="en-US" sz="2560" dirty="0">
              <a:solidFill>
                <a:schemeClr val="tx1">
                  <a:lumMod val="75000"/>
                </a:schemeClr>
              </a:solidFill>
              <a:latin typeface="Cambria"/>
              <a:cs typeface="Cambria"/>
            </a:endParaRPr>
          </a:p>
        </p:txBody>
      </p:sp>
      <p:pic>
        <p:nvPicPr>
          <p:cNvPr id="12" name="Picture 11" descr="C:\Users\debuk\Desktop\test.png"/>
          <p:cNvPicPr/>
          <p:nvPr/>
        </p:nvPicPr>
        <p:blipFill>
          <a:blip r:embed="rId2">
            <a:extLst>
              <a:ext uri="{28A0092B-C50C-407E-A947-70E740481C1C}">
                <a14:useLocalDpi xmlns:a14="http://schemas.microsoft.com/office/drawing/2010/main" val="0"/>
              </a:ext>
            </a:extLst>
          </a:blip>
          <a:srcRect/>
          <a:stretch>
            <a:fillRect/>
          </a:stretch>
        </p:blipFill>
        <p:spPr bwMode="auto">
          <a:xfrm>
            <a:off x="886380" y="2998006"/>
            <a:ext cx="1866900" cy="1506220"/>
          </a:xfrm>
          <a:prstGeom prst="rect">
            <a:avLst/>
          </a:prstGeom>
          <a:noFill/>
          <a:ln>
            <a:noFill/>
          </a:ln>
        </p:spPr>
      </p:pic>
      <p:sp>
        <p:nvSpPr>
          <p:cNvPr id="13" name="Rectangle 12"/>
          <p:cNvSpPr/>
          <p:nvPr/>
        </p:nvSpPr>
        <p:spPr>
          <a:xfrm>
            <a:off x="3049465" y="3200800"/>
            <a:ext cx="5455227" cy="1973874"/>
          </a:xfrm>
          <a:prstGeom prst="rect">
            <a:avLst/>
          </a:prstGeom>
        </p:spPr>
        <p:txBody>
          <a:bodyPr wrap="square">
            <a:spAutoFit/>
          </a:bodyPr>
          <a:lstStyle/>
          <a:p>
            <a:pPr>
              <a:lnSpc>
                <a:spcPct val="115000"/>
              </a:lnSpc>
              <a:spcAft>
                <a:spcPts val="1000"/>
              </a:spcAft>
            </a:pPr>
            <a:r>
              <a:rPr lang="en-IN" sz="1600" dirty="0">
                <a:latin typeface="Consolas" panose="020B0609020204030204" pitchFamily="49" charset="0"/>
                <a:ea typeface="Times New Roman" panose="02020603050405020304" pitchFamily="18" charset="0"/>
                <a:cs typeface="Times New Roman" panose="02020603050405020304" pitchFamily="18" charset="0"/>
              </a:rPr>
              <a:t>Detect the faces of customers entering the store.</a:t>
            </a:r>
            <a:endParaRPr lang="en-IN" sz="1200" dirty="0">
              <a:latin typeface="Century Gothic" panose="020B050202020202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600" dirty="0">
                <a:latin typeface="Consolas" panose="020B0609020204030204" pitchFamily="49" charset="0"/>
                <a:ea typeface="Times New Roman" panose="02020603050405020304" pitchFamily="18" charset="0"/>
                <a:cs typeface="Times New Roman" panose="02020603050405020304" pitchFamily="18" charset="0"/>
              </a:rPr>
              <a:t>Identify premium customers from face recognition.</a:t>
            </a:r>
            <a:endParaRPr lang="en-IN" sz="1200" dirty="0">
              <a:latin typeface="Century Gothic" panose="020B0502020202020204" pitchFamily="34" charset="0"/>
              <a:ea typeface="Times New Roman" panose="02020603050405020304" pitchFamily="18" charset="0"/>
              <a:cs typeface="Times New Roman" panose="02020603050405020304" pitchFamily="18" charset="0"/>
            </a:endParaRPr>
          </a:p>
          <a:p>
            <a:r>
              <a:rPr lang="en-IN" sz="1600" dirty="0" smtClean="0">
                <a:latin typeface="Consolas" panose="020B0609020204030204" pitchFamily="49" charset="0"/>
                <a:ea typeface="Times New Roman" panose="02020603050405020304" pitchFamily="18" charset="0"/>
                <a:cs typeface="Times New Roman" panose="02020603050405020304" pitchFamily="18" charset="0"/>
              </a:rPr>
              <a:t>Offer </a:t>
            </a:r>
            <a:r>
              <a:rPr lang="en-IN" sz="1600" dirty="0">
                <a:latin typeface="Consolas" panose="020B0609020204030204" pitchFamily="49" charset="0"/>
                <a:ea typeface="Times New Roman" panose="02020603050405020304" pitchFamily="18" charset="0"/>
                <a:cs typeface="Times New Roman" panose="02020603050405020304" pitchFamily="18" charset="0"/>
              </a:rPr>
              <a:t>real time personalized offers </a:t>
            </a:r>
            <a:r>
              <a:rPr lang="en-IN" sz="1600" dirty="0" smtClean="0">
                <a:latin typeface="Consolas" panose="020B0609020204030204" pitchFamily="49" charset="0"/>
                <a:ea typeface="Times New Roman" panose="02020603050405020304" pitchFamily="18" charset="0"/>
                <a:cs typeface="Times New Roman" panose="02020603050405020304" pitchFamily="18" charset="0"/>
              </a:rPr>
              <a:t>based on past and present shopping patterns.</a:t>
            </a:r>
            <a:endParaRPr lang="en-IN" sz="1600" dirty="0"/>
          </a:p>
        </p:txBody>
      </p:sp>
      <p:sp>
        <p:nvSpPr>
          <p:cNvPr id="14" name="Rectangle 13"/>
          <p:cNvSpPr/>
          <p:nvPr/>
        </p:nvSpPr>
        <p:spPr>
          <a:xfrm>
            <a:off x="3086657" y="2797534"/>
            <a:ext cx="2970685" cy="410882"/>
          </a:xfrm>
          <a:prstGeom prst="rect">
            <a:avLst/>
          </a:prstGeom>
        </p:spPr>
        <p:txBody>
          <a:bodyPr wrap="none">
            <a:spAutoFit/>
          </a:bodyPr>
          <a:lstStyle/>
          <a:p>
            <a:pPr>
              <a:lnSpc>
                <a:spcPct val="115000"/>
              </a:lnSpc>
              <a:spcAft>
                <a:spcPts val="1000"/>
              </a:spcAft>
            </a:pPr>
            <a:r>
              <a:rPr lang="en-IN" dirty="0">
                <a:solidFill>
                  <a:srgbClr val="941A1A"/>
                </a:solidFill>
                <a:latin typeface="Consolas" panose="020B0609020204030204" pitchFamily="49" charset="0"/>
                <a:ea typeface="Times New Roman" panose="02020603050405020304" pitchFamily="18" charset="0"/>
                <a:cs typeface="Times New Roman" panose="02020603050405020304" pitchFamily="18" charset="0"/>
              </a:rPr>
              <a:t>Store Video Analytics </a:t>
            </a:r>
            <a:endParaRPr lang="en-IN" sz="1400"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15" name="Oval 14"/>
          <p:cNvSpPr/>
          <p:nvPr/>
        </p:nvSpPr>
        <p:spPr>
          <a:xfrm>
            <a:off x="343025" y="163056"/>
            <a:ext cx="1743612"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Computer Vision</a:t>
            </a:r>
            <a:endParaRPr lang="en-IN" dirty="0"/>
          </a:p>
        </p:txBody>
      </p:sp>
      <p:sp>
        <p:nvSpPr>
          <p:cNvPr id="16" name="Oval 15"/>
          <p:cNvSpPr/>
          <p:nvPr/>
        </p:nvSpPr>
        <p:spPr>
          <a:xfrm>
            <a:off x="2138592" y="163055"/>
            <a:ext cx="1821745" cy="44874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dirty="0" smtClean="0"/>
              <a:t>Deep Learning</a:t>
            </a:r>
            <a:endParaRPr lang="en-IN" dirty="0"/>
          </a:p>
        </p:txBody>
      </p:sp>
      <p:sp>
        <p:nvSpPr>
          <p:cNvPr id="17" name="Rectangle 16"/>
          <p:cNvSpPr/>
          <p:nvPr/>
        </p:nvSpPr>
        <p:spPr>
          <a:xfrm>
            <a:off x="4021288" y="1369221"/>
            <a:ext cx="4572000" cy="1077218"/>
          </a:xfrm>
          <a:prstGeom prst="rect">
            <a:avLst/>
          </a:prstGeom>
        </p:spPr>
        <p:txBody>
          <a:bodyPr>
            <a:spAutoFit/>
          </a:bodyPr>
          <a:lstStyle/>
          <a:p>
            <a:r>
              <a:rPr lang="en-IN" sz="1600" dirty="0">
                <a:latin typeface="Consolas" panose="020B0609020204030204" pitchFamily="49" charset="0"/>
                <a:ea typeface="Times New Roman" panose="02020603050405020304" pitchFamily="18" charset="0"/>
                <a:cs typeface="Times New Roman" panose="02020603050405020304" pitchFamily="18" charset="0"/>
              </a:rPr>
              <a:t>Augment the video streamed by a drone with useful information and graphics like detected critical objects, edge lines</a:t>
            </a:r>
            <a:r>
              <a:rPr lang="en-IN" sz="1600" dirty="0">
                <a:solidFill>
                  <a:srgbClr val="941A1A"/>
                </a:solidFill>
                <a:latin typeface="Consolas" panose="020B0609020204030204" pitchFamily="49" charset="0"/>
                <a:ea typeface="Times New Roman" panose="02020603050405020304" pitchFamily="18" charset="0"/>
                <a:cs typeface="Times New Roman" panose="02020603050405020304" pitchFamily="18" charset="0"/>
              </a:rPr>
              <a:t> </a:t>
            </a:r>
            <a:endParaRPr lang="en-IN" sz="1600" dirty="0"/>
          </a:p>
        </p:txBody>
      </p:sp>
      <p:sp>
        <p:nvSpPr>
          <p:cNvPr id="18" name="Rectangle 17"/>
          <p:cNvSpPr/>
          <p:nvPr/>
        </p:nvSpPr>
        <p:spPr>
          <a:xfrm>
            <a:off x="4259862" y="958339"/>
            <a:ext cx="2844048" cy="388953"/>
          </a:xfrm>
          <a:prstGeom prst="rect">
            <a:avLst/>
          </a:prstGeom>
        </p:spPr>
        <p:txBody>
          <a:bodyPr wrap="none">
            <a:spAutoFit/>
          </a:bodyPr>
          <a:lstStyle/>
          <a:p>
            <a:pPr>
              <a:lnSpc>
                <a:spcPct val="115000"/>
              </a:lnSpc>
              <a:spcAft>
                <a:spcPts val="1000"/>
              </a:spcAft>
            </a:pPr>
            <a:r>
              <a:rPr lang="en-IN" dirty="0">
                <a:solidFill>
                  <a:srgbClr val="941A1A"/>
                </a:solidFill>
                <a:latin typeface="Consolas" panose="020B0609020204030204" pitchFamily="49" charset="0"/>
                <a:ea typeface="Times New Roman" panose="02020603050405020304" pitchFamily="18" charset="0"/>
                <a:cs typeface="Times New Roman" panose="02020603050405020304" pitchFamily="18" charset="0"/>
              </a:rPr>
              <a:t>Drone Video Analytics</a:t>
            </a:r>
            <a:endParaRPr lang="en-IN" sz="1400"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78" y="800096"/>
            <a:ext cx="3168071" cy="1782040"/>
          </a:xfrm>
          <a:prstGeom prst="rect">
            <a:avLst/>
          </a:prstGeom>
        </p:spPr>
      </p:pic>
    </p:spTree>
    <p:extLst>
      <p:ext uri="{BB962C8B-B14F-4D97-AF65-F5344CB8AC3E}">
        <p14:creationId xmlns:p14="http://schemas.microsoft.com/office/powerpoint/2010/main" val="213559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orizontal Scroll 4"/>
          <p:cNvSpPr/>
          <p:nvPr/>
        </p:nvSpPr>
        <p:spPr>
          <a:xfrm>
            <a:off x="637953" y="1808018"/>
            <a:ext cx="7953154" cy="935182"/>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b="1" dirty="0" smtClean="0">
                <a:latin typeface="Bookman Old Style" panose="02050604050505020204" pitchFamily="18" charset="0"/>
              </a:rPr>
              <a:t>Case Studies</a:t>
            </a:r>
            <a:endParaRPr lang="en-IN" sz="3600" b="1" dirty="0">
              <a:latin typeface="Bookman Old Style" panose="02050604050505020204" pitchFamily="18" charset="0"/>
            </a:endParaRPr>
          </a:p>
        </p:txBody>
      </p:sp>
    </p:spTree>
    <p:extLst>
      <p:ext uri="{BB962C8B-B14F-4D97-AF65-F5344CB8AC3E}">
        <p14:creationId xmlns:p14="http://schemas.microsoft.com/office/powerpoint/2010/main" val="132202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82307712"/>
              </p:ext>
            </p:extLst>
          </p:nvPr>
        </p:nvGraphicFramePr>
        <p:xfrm>
          <a:off x="687803" y="1797626"/>
          <a:ext cx="7521015" cy="945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004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75" y="165406"/>
            <a:ext cx="6447501" cy="432048"/>
          </a:xfrm>
        </p:spPr>
        <p:txBody>
          <a:bodyPr vert="horz" lIns="68580" tIns="34290" rIns="68580" bIns="34290" rtlCol="0" anchor="t">
            <a:normAutofit/>
          </a:bodyPr>
          <a:lstStyle/>
          <a:p>
            <a:pPr algn="ctr"/>
            <a:r>
              <a:rPr lang="en-US" sz="2100" dirty="0"/>
              <a:t>Automatic </a:t>
            </a:r>
            <a:r>
              <a:rPr lang="en-US" sz="2100" dirty="0" smtClean="0"/>
              <a:t>Email Handling</a:t>
            </a:r>
            <a:endParaRPr lang="en-IN" sz="2100" dirty="0"/>
          </a:p>
        </p:txBody>
      </p:sp>
      <p:graphicFrame>
        <p:nvGraphicFramePr>
          <p:cNvPr id="6" name="Diagram 5"/>
          <p:cNvGraphicFramePr/>
          <p:nvPr>
            <p:extLst/>
          </p:nvPr>
        </p:nvGraphicFramePr>
        <p:xfrm>
          <a:off x="521549" y="690973"/>
          <a:ext cx="8362678" cy="448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8776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574" y="561109"/>
            <a:ext cx="2579032" cy="3874840"/>
          </a:xfrm>
          <a:prstGeom prst="rect">
            <a:avLst/>
          </a:prstGeom>
        </p:spPr>
      </p:pic>
      <p:sp>
        <p:nvSpPr>
          <p:cNvPr id="5" name="Rectangle 4"/>
          <p:cNvSpPr/>
          <p:nvPr/>
        </p:nvSpPr>
        <p:spPr>
          <a:xfrm>
            <a:off x="207561" y="4297945"/>
            <a:ext cx="4364439" cy="1105328"/>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400" b="1" dirty="0">
                <a:solidFill>
                  <a:schemeClr val="tx1"/>
                </a:solidFill>
                <a:latin typeface="Consolas" panose="020B0609020204030204" pitchFamily="49" charset="0"/>
              </a:rPr>
              <a:t>MoU with IIEST </a:t>
            </a:r>
            <a:r>
              <a:rPr lang="en-US" sz="1400" b="1" dirty="0">
                <a:solidFill>
                  <a:schemeClr val="tx1"/>
                </a:solidFill>
                <a:latin typeface="Consolas" panose="020B0609020204030204" pitchFamily="49" charset="0"/>
              </a:rPr>
              <a:t>was signed at New Delhi in presence of our Honorable President Mr. </a:t>
            </a:r>
            <a:r>
              <a:rPr lang="en-US" sz="1400" b="1" dirty="0" err="1">
                <a:solidFill>
                  <a:schemeClr val="tx1"/>
                </a:solidFill>
                <a:latin typeface="Consolas" panose="020B0609020204030204" pitchFamily="49" charset="0"/>
              </a:rPr>
              <a:t>Pranab</a:t>
            </a:r>
            <a:r>
              <a:rPr lang="en-US" sz="1400" b="1" dirty="0">
                <a:solidFill>
                  <a:schemeClr val="tx1"/>
                </a:solidFill>
                <a:latin typeface="Consolas" panose="020B0609020204030204" pitchFamily="49" charset="0"/>
              </a:rPr>
              <a:t> Mukherjee during the Industry-Academia Interactive at </a:t>
            </a:r>
            <a:r>
              <a:rPr lang="en-US" sz="1400" b="1" dirty="0" err="1">
                <a:solidFill>
                  <a:schemeClr val="tx1"/>
                </a:solidFill>
                <a:latin typeface="Consolas" panose="020B0609020204030204" pitchFamily="49" charset="0"/>
              </a:rPr>
              <a:t>Rashtrapati</a:t>
            </a:r>
            <a:r>
              <a:rPr lang="en-US" sz="1400" b="1" dirty="0">
                <a:solidFill>
                  <a:schemeClr val="tx1"/>
                </a:solidFill>
                <a:latin typeface="Consolas" panose="020B0609020204030204" pitchFamily="49" charset="0"/>
              </a:rPr>
              <a:t> </a:t>
            </a:r>
            <a:r>
              <a:rPr lang="en-US" sz="1400" b="1" dirty="0" err="1">
                <a:solidFill>
                  <a:schemeClr val="tx1"/>
                </a:solidFill>
                <a:latin typeface="Consolas" panose="020B0609020204030204" pitchFamily="49" charset="0"/>
              </a:rPr>
              <a:t>Bhavan</a:t>
            </a:r>
            <a:r>
              <a:rPr lang="en-US" sz="1400" b="1" dirty="0">
                <a:solidFill>
                  <a:schemeClr val="tx1"/>
                </a:solidFill>
                <a:latin typeface="Consolas" panose="020B0609020204030204" pitchFamily="49" charset="0"/>
              </a:rPr>
              <a:t> on 04 November, 2015. </a:t>
            </a:r>
            <a:endParaRPr lang="en-IN" sz="1400" b="1" dirty="0">
              <a:solidFill>
                <a:schemeClr val="tx1"/>
              </a:solidFill>
              <a:latin typeface="Consolas" panose="020B0609020204030204" pitchFamily="49" charset="0"/>
            </a:endParaRPr>
          </a:p>
        </p:txBody>
      </p:sp>
      <p:pic>
        <p:nvPicPr>
          <p:cNvPr id="11" name="Picture 10" descr="C:\Users\debuk\Desktop\bizspar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3275" y="4435949"/>
            <a:ext cx="1761369" cy="7758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4"/>
          <a:srcRect l="13464" t="21028" r="13445" b="26653"/>
          <a:stretch/>
        </p:blipFill>
        <p:spPr>
          <a:xfrm>
            <a:off x="6833260" y="4435949"/>
            <a:ext cx="1593378" cy="806415"/>
          </a:xfrm>
          <a:prstGeom prst="rect">
            <a:avLst/>
          </a:prstGeom>
        </p:spPr>
      </p:pic>
      <p:pic>
        <p:nvPicPr>
          <p:cNvPr id="13" name="Picture 7" descr="C:\Users\debuk\Desktop\newlogo_nasscom_membe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643" y="3251909"/>
            <a:ext cx="1412148" cy="7758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4" name="Picture 6"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5872" y="329547"/>
            <a:ext cx="3885128" cy="83947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 name="Group 14"/>
          <p:cNvGrpSpPr/>
          <p:nvPr/>
        </p:nvGrpSpPr>
        <p:grpSpPr>
          <a:xfrm>
            <a:off x="4680871" y="1244030"/>
            <a:ext cx="2979690" cy="311805"/>
            <a:chOff x="0" y="93604"/>
            <a:chExt cx="2979690" cy="311805"/>
          </a:xfrm>
        </p:grpSpPr>
        <p:sp>
          <p:nvSpPr>
            <p:cNvPr id="16" name="Rounded Rectangle 15"/>
            <p:cNvSpPr/>
            <p:nvPr/>
          </p:nvSpPr>
          <p:spPr>
            <a:xfrm>
              <a:off x="0" y="93604"/>
              <a:ext cx="2979690" cy="31180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7" name="Rounded Rectangle 4"/>
            <p:cNvSpPr/>
            <p:nvPr/>
          </p:nvSpPr>
          <p:spPr>
            <a:xfrm>
              <a:off x="15221" y="108825"/>
              <a:ext cx="2949248" cy="281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kern="1200" dirty="0"/>
                <a:t>Incubation Center at STEP, IIT Kharagpur</a:t>
              </a:r>
            </a:p>
          </p:txBody>
        </p:sp>
      </p:grpSp>
      <p:sp>
        <p:nvSpPr>
          <p:cNvPr id="18" name="Round Diagonal Corner Rectangle 17"/>
          <p:cNvSpPr/>
          <p:nvPr/>
        </p:nvSpPr>
        <p:spPr>
          <a:xfrm>
            <a:off x="3832899" y="1884182"/>
            <a:ext cx="4604520" cy="1100960"/>
          </a:xfrm>
          <a:prstGeom prst="round2Diag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1600" dirty="0">
                <a:solidFill>
                  <a:schemeClr val="bg1"/>
                </a:solidFill>
                <a:latin typeface="Roboto"/>
              </a:rPr>
              <a:t> </a:t>
            </a:r>
            <a:r>
              <a:rPr lang="en-IN" sz="1600" b="1" dirty="0" smtClean="0">
                <a:solidFill>
                  <a:schemeClr val="bg1"/>
                </a:solidFill>
                <a:latin typeface="Roboto"/>
              </a:rPr>
              <a:t>Recognized</a:t>
            </a:r>
            <a:r>
              <a:rPr lang="en-IN" sz="1600" dirty="0">
                <a:solidFill>
                  <a:schemeClr val="bg1"/>
                </a:solidFill>
                <a:latin typeface="Roboto"/>
              </a:rPr>
              <a:t> as </a:t>
            </a:r>
            <a:r>
              <a:rPr lang="en-IN" sz="1600" dirty="0" smtClean="0">
                <a:solidFill>
                  <a:schemeClr val="bg1"/>
                </a:solidFill>
                <a:latin typeface="Roboto"/>
              </a:rPr>
              <a:t>a </a:t>
            </a:r>
            <a:r>
              <a:rPr lang="en-IN" sz="1600" b="1" dirty="0" smtClean="0">
                <a:solidFill>
                  <a:schemeClr val="accent5"/>
                </a:solidFill>
                <a:latin typeface="Roboto"/>
              </a:rPr>
              <a:t>start-up</a:t>
            </a:r>
            <a:r>
              <a:rPr lang="en-IN" sz="1600" dirty="0" smtClean="0">
                <a:solidFill>
                  <a:schemeClr val="accent5"/>
                </a:solidFill>
                <a:latin typeface="Roboto"/>
              </a:rPr>
              <a:t> </a:t>
            </a:r>
            <a:r>
              <a:rPr lang="en-IN" sz="1600" dirty="0">
                <a:solidFill>
                  <a:schemeClr val="bg1"/>
                </a:solidFill>
                <a:latin typeface="Roboto"/>
              </a:rPr>
              <a:t>company in India by Department of Industrial Policy and Promotion, Ministry of Commerce &amp; Industry, Govt of India (</a:t>
            </a:r>
            <a:r>
              <a:rPr lang="en-IN" sz="1600" u="sng" dirty="0">
                <a:solidFill>
                  <a:schemeClr val="bg1"/>
                </a:solidFill>
                <a:latin typeface="Roboto"/>
                <a:hlinkClick r:id="rId7"/>
              </a:rPr>
              <a:t>www.startupindia.gov.in</a:t>
            </a:r>
            <a:r>
              <a:rPr lang="en-IN" sz="1600" dirty="0">
                <a:solidFill>
                  <a:schemeClr val="bg1"/>
                </a:solidFill>
                <a:latin typeface="Roboto"/>
              </a:rPr>
              <a:t>)</a:t>
            </a:r>
            <a:endParaRPr lang="en-IN" sz="1600" dirty="0">
              <a:solidFill>
                <a:schemeClr val="bg1"/>
              </a:solidFill>
            </a:endParaRPr>
          </a:p>
        </p:txBody>
      </p:sp>
      <p:sp>
        <p:nvSpPr>
          <p:cNvPr id="20" name="Title 1"/>
          <p:cNvSpPr txBox="1">
            <a:spLocks/>
          </p:cNvSpPr>
          <p:nvPr/>
        </p:nvSpPr>
        <p:spPr>
          <a:xfrm>
            <a:off x="457200" y="0"/>
            <a:ext cx="8229600" cy="547113"/>
          </a:xfrm>
          <a:prstGeom prst="rect">
            <a:avLst/>
          </a:prstGeom>
        </p:spPr>
        <p:txBody>
          <a:bodyPr>
            <a:normAutofit/>
          </a:bodyPr>
          <a:lstStyle>
            <a:lvl1pPr algn="l" defTabSz="487637" rtl="0" eaLnBrk="1" latinLnBrk="0" hangingPunct="1">
              <a:spcBef>
                <a:spcPct val="0"/>
              </a:spcBef>
              <a:buNone/>
              <a:defRPr sz="3840" b="1" i="0" kern="0" baseline="0">
                <a:solidFill>
                  <a:schemeClr val="tx1">
                    <a:lumMod val="75000"/>
                  </a:schemeClr>
                </a:solidFill>
                <a:latin typeface="Helvetica"/>
                <a:ea typeface="+mj-ea"/>
                <a:cs typeface="Helvetica"/>
              </a:defRPr>
            </a:lvl1pPr>
          </a:lstStyle>
          <a:p>
            <a:pPr algn="ctr"/>
            <a:r>
              <a:rPr lang="en-IN" sz="2400" b="0" dirty="0" smtClean="0">
                <a:solidFill>
                  <a:schemeClr val="tx1"/>
                </a:solidFill>
              </a:rPr>
              <a:t>SkyBits - Industry and Academic Ecosyste</a:t>
            </a:r>
            <a:r>
              <a:rPr lang="en-IN" sz="2400" b="0" dirty="0">
                <a:solidFill>
                  <a:schemeClr val="tx1"/>
                </a:solidFill>
              </a:rPr>
              <a:t>m</a:t>
            </a:r>
          </a:p>
        </p:txBody>
      </p:sp>
      <p:pic>
        <p:nvPicPr>
          <p:cNvPr id="1026" name="Picture 2" descr="Image result for msme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8436" y="3251909"/>
            <a:ext cx="1137592" cy="8531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9949" y="3142724"/>
            <a:ext cx="1430593" cy="1071564"/>
          </a:xfrm>
          <a:prstGeom prst="rect">
            <a:avLst/>
          </a:prstGeom>
        </p:spPr>
      </p:pic>
    </p:spTree>
    <p:extLst>
      <p:ext uri="{BB962C8B-B14F-4D97-AF65-F5344CB8AC3E}">
        <p14:creationId xmlns:p14="http://schemas.microsoft.com/office/powerpoint/2010/main" val="405139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75" y="165406"/>
            <a:ext cx="6447501" cy="432048"/>
          </a:xfrm>
        </p:spPr>
        <p:txBody>
          <a:bodyPr vert="horz" lIns="68580" tIns="34290" rIns="68580" bIns="34290" rtlCol="0" anchor="t">
            <a:normAutofit/>
          </a:bodyPr>
          <a:lstStyle/>
          <a:p>
            <a:pPr algn="ctr"/>
            <a:r>
              <a:rPr lang="en-US" sz="2100" dirty="0" smtClean="0"/>
              <a:t>Deduplication of Vendor Names</a:t>
            </a:r>
            <a:endParaRPr lang="en-IN" sz="2100" dirty="0"/>
          </a:p>
        </p:txBody>
      </p:sp>
      <p:graphicFrame>
        <p:nvGraphicFramePr>
          <p:cNvPr id="6" name="Diagram 5"/>
          <p:cNvGraphicFramePr/>
          <p:nvPr>
            <p:extLst/>
          </p:nvPr>
        </p:nvGraphicFramePr>
        <p:xfrm>
          <a:off x="521549" y="690973"/>
          <a:ext cx="8362678" cy="448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157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75" y="51105"/>
            <a:ext cx="6447501" cy="432048"/>
          </a:xfrm>
        </p:spPr>
        <p:txBody>
          <a:bodyPr vert="horz" lIns="68580" tIns="34290" rIns="68580" bIns="34290" rtlCol="0" anchor="t">
            <a:normAutofit fontScale="90000"/>
          </a:bodyPr>
          <a:lstStyle/>
          <a:p>
            <a:pPr algn="ctr"/>
            <a:r>
              <a:rPr lang="en-IN" sz="2400" dirty="0"/>
              <a:t>Prediction of fraud companies</a:t>
            </a:r>
          </a:p>
        </p:txBody>
      </p:sp>
      <p:graphicFrame>
        <p:nvGraphicFramePr>
          <p:cNvPr id="6" name="Diagram 5"/>
          <p:cNvGraphicFramePr/>
          <p:nvPr>
            <p:extLst/>
          </p:nvPr>
        </p:nvGraphicFramePr>
        <p:xfrm>
          <a:off x="521549" y="462371"/>
          <a:ext cx="8362678" cy="462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076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47062798"/>
              </p:ext>
            </p:extLst>
          </p:nvPr>
        </p:nvGraphicFramePr>
        <p:xfrm>
          <a:off x="687803" y="1797626"/>
          <a:ext cx="7521015" cy="945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729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50" y="258924"/>
            <a:ext cx="7020780" cy="432048"/>
          </a:xfrm>
        </p:spPr>
        <p:txBody>
          <a:bodyPr vert="horz" lIns="68580" tIns="34290" rIns="68580" bIns="34290" rtlCol="0" anchor="t">
            <a:noAutofit/>
          </a:bodyPr>
          <a:lstStyle/>
          <a:p>
            <a:pPr algn="ctr"/>
            <a:r>
              <a:rPr lang="en-US" sz="1800" dirty="0" smtClean="0"/>
              <a:t>Export Import Index Data Analytics </a:t>
            </a:r>
            <a:endParaRPr lang="en-IN" sz="1800" dirty="0"/>
          </a:p>
        </p:txBody>
      </p:sp>
      <p:graphicFrame>
        <p:nvGraphicFramePr>
          <p:cNvPr id="6" name="Diagram 5"/>
          <p:cNvGraphicFramePr/>
          <p:nvPr>
            <p:extLst/>
          </p:nvPr>
        </p:nvGraphicFramePr>
        <p:xfrm>
          <a:off x="521549" y="690973"/>
          <a:ext cx="7874305" cy="4224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7853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79928148"/>
              </p:ext>
            </p:extLst>
          </p:nvPr>
        </p:nvGraphicFramePr>
        <p:xfrm>
          <a:off x="687803" y="1797626"/>
          <a:ext cx="7521015" cy="945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3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50" y="258924"/>
            <a:ext cx="7020780" cy="432048"/>
          </a:xfrm>
        </p:spPr>
        <p:txBody>
          <a:bodyPr vert="horz" lIns="68580" tIns="34290" rIns="68580" bIns="34290" rtlCol="0" anchor="t">
            <a:noAutofit/>
          </a:bodyPr>
          <a:lstStyle/>
          <a:p>
            <a:pPr algn="ctr"/>
            <a:r>
              <a:rPr lang="en-US" sz="1800" dirty="0" smtClean="0"/>
              <a:t>Face Recognition based Authentication</a:t>
            </a:r>
            <a:endParaRPr lang="en-IN" sz="1800" dirty="0"/>
          </a:p>
        </p:txBody>
      </p:sp>
      <p:graphicFrame>
        <p:nvGraphicFramePr>
          <p:cNvPr id="6" name="Diagram 5"/>
          <p:cNvGraphicFramePr/>
          <p:nvPr>
            <p:extLst>
              <p:ext uri="{D42A27DB-BD31-4B8C-83A1-F6EECF244321}">
                <p14:modId xmlns:p14="http://schemas.microsoft.com/office/powerpoint/2010/main" val="2080171443"/>
              </p:ext>
            </p:extLst>
          </p:nvPr>
        </p:nvGraphicFramePr>
        <p:xfrm>
          <a:off x="521550" y="690973"/>
          <a:ext cx="7915868" cy="4224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2227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550" y="258924"/>
            <a:ext cx="7020780" cy="432048"/>
          </a:xfrm>
        </p:spPr>
        <p:txBody>
          <a:bodyPr vert="horz" lIns="68580" tIns="34290" rIns="68580" bIns="34290" rtlCol="0" anchor="t">
            <a:noAutofit/>
          </a:bodyPr>
          <a:lstStyle/>
          <a:p>
            <a:pPr algn="ctr"/>
            <a:r>
              <a:rPr lang="en-US" sz="1800" dirty="0" smtClean="0"/>
              <a:t>Object Identification from Engineering Drawings</a:t>
            </a:r>
            <a:endParaRPr lang="en-IN" sz="1800" dirty="0"/>
          </a:p>
        </p:txBody>
      </p:sp>
      <p:graphicFrame>
        <p:nvGraphicFramePr>
          <p:cNvPr id="6" name="Diagram 5"/>
          <p:cNvGraphicFramePr/>
          <p:nvPr>
            <p:extLst/>
          </p:nvPr>
        </p:nvGraphicFramePr>
        <p:xfrm>
          <a:off x="521550" y="690973"/>
          <a:ext cx="7822350" cy="4224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021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207817" y="2394270"/>
            <a:ext cx="8551719" cy="660657"/>
          </a:xfrm>
          <a:prstGeom prst="rect">
            <a:avLst/>
          </a:prstGeom>
          <a:solidFill>
            <a:srgbClr val="2B6395">
              <a:alpha val="89000"/>
            </a:srgbClr>
          </a:solidFill>
          <a:ln>
            <a:noFill/>
          </a:ln>
          <a:extLst/>
        </p:spPr>
        <p:txBody>
          <a:bodyPr lIns="90140" tIns="46974" rIns="90140" bIns="46974" anchor="ct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9pPr>
          </a:lstStyle>
          <a:p>
            <a:pPr algn="ctr" eaLnBrk="1" hangingPunct="1"/>
            <a:r>
              <a:rPr lang="en-US" altLang="en-US" sz="3600" dirty="0" smtClean="0">
                <a:solidFill>
                  <a:srgbClr val="FFFFFF"/>
                </a:solidFill>
                <a:latin typeface="Calibri" pitchFamily="34" charset="0"/>
                <a:sym typeface="Arial" pitchFamily="34" charset="0"/>
              </a:rPr>
              <a:t>Expertise - Mobile Solutions</a:t>
            </a:r>
            <a:endParaRPr lang="en-US" altLang="en-US" sz="2400" dirty="0"/>
          </a:p>
        </p:txBody>
      </p:sp>
    </p:spTree>
    <p:extLst>
      <p:ext uri="{BB962C8B-B14F-4D97-AF65-F5344CB8AC3E}">
        <p14:creationId xmlns:p14="http://schemas.microsoft.com/office/powerpoint/2010/main" val="76281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898103" y="2041121"/>
            <a:ext cx="7508141" cy="1398270"/>
          </a:xfrm>
        </p:spPr>
        <p:txBody>
          <a:bodyPr>
            <a:noAutofit/>
          </a:bodyPr>
          <a:lstStyle/>
          <a:p>
            <a:pPr algn="l"/>
            <a:r>
              <a:rPr lang="en-IN" sz="1800" b="1" dirty="0">
                <a:latin typeface="Consolas" panose="020B0609020204030204" pitchFamily="49" charset="0"/>
              </a:rPr>
              <a:t>MATH 180 is </a:t>
            </a:r>
            <a:r>
              <a:rPr lang="en-IN" sz="1800" b="1" dirty="0" smtClean="0">
                <a:latin typeface="Consolas" panose="020B0609020204030204" pitchFamily="49" charset="0"/>
              </a:rPr>
              <a:t>an </a:t>
            </a:r>
            <a:r>
              <a:rPr lang="en-IN" sz="1800" b="1" dirty="0" smtClean="0">
                <a:solidFill>
                  <a:srgbClr val="FF0000"/>
                </a:solidFill>
                <a:latin typeface="Consolas" panose="020B0609020204030204" pitchFamily="49" charset="0"/>
              </a:rPr>
              <a:t>e-Learning</a:t>
            </a:r>
            <a:r>
              <a:rPr lang="en-IN" sz="1800" b="1" dirty="0" smtClean="0">
                <a:latin typeface="Consolas" panose="020B0609020204030204" pitchFamily="49" charset="0"/>
              </a:rPr>
              <a:t> product to </a:t>
            </a:r>
            <a:r>
              <a:rPr lang="en-IN" sz="1800" b="1" dirty="0">
                <a:latin typeface="Consolas" panose="020B0609020204030204" pitchFamily="49" charset="0"/>
              </a:rPr>
              <a:t>address the needs of struggling students in grades 5 and up, and their teachers, equally—building students’ confidence with </a:t>
            </a:r>
            <a:r>
              <a:rPr lang="en-IN" sz="1800" b="1" dirty="0">
                <a:solidFill>
                  <a:srgbClr val="FF0000"/>
                </a:solidFill>
                <a:latin typeface="Consolas" panose="020B0609020204030204" pitchFamily="49" charset="0"/>
              </a:rPr>
              <a:t>mathematics</a:t>
            </a:r>
            <a:r>
              <a:rPr lang="en-IN" sz="1800" b="1" dirty="0">
                <a:latin typeface="Consolas" panose="020B0609020204030204" pitchFamily="49" charset="0"/>
              </a:rPr>
              <a:t> and accelerating their progress to </a:t>
            </a:r>
            <a:r>
              <a:rPr lang="en-IN" sz="1800" b="1" dirty="0">
                <a:solidFill>
                  <a:srgbClr val="FF0000"/>
                </a:solidFill>
                <a:latin typeface="Consolas" panose="020B0609020204030204" pitchFamily="49" charset="0"/>
              </a:rPr>
              <a:t>algebra</a:t>
            </a:r>
            <a:r>
              <a:rPr lang="en-IN" sz="1800" b="1" dirty="0">
                <a:latin typeface="Consolas" panose="020B0609020204030204" pitchFamily="49" charset="0"/>
              </a:rPr>
              <a:t>. </a:t>
            </a:r>
            <a:endParaRPr lang="en-US" altLang="en-US" sz="1800" b="1" dirty="0">
              <a:latin typeface="Consolas" panose="020B0609020204030204" pitchFamily="49" charset="0"/>
            </a:endParaRPr>
          </a:p>
        </p:txBody>
      </p:sp>
      <p:pic>
        <p:nvPicPr>
          <p:cNvPr id="3" name="Picture 2" descr="Math 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869" y="1339044"/>
            <a:ext cx="1335881" cy="571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0376" y="91795"/>
            <a:ext cx="7825868" cy="551177"/>
          </a:xfrm>
          <a:prstGeom prst="rect">
            <a:avLst/>
          </a:prstGeom>
          <a:noFill/>
        </p:spPr>
        <p:txBody>
          <a:bodyPr wrap="square" rtlCol="0">
            <a:spAutoFit/>
          </a:bodyPr>
          <a:lstStyle/>
          <a:p>
            <a:pPr algn="ctr">
              <a:lnSpc>
                <a:spcPct val="130000"/>
              </a:lnSpc>
            </a:pPr>
            <a:r>
              <a:rPr lang="en-US" sz="2560" dirty="0" smtClean="0">
                <a:solidFill>
                  <a:schemeClr val="tx1">
                    <a:lumMod val="75000"/>
                  </a:schemeClr>
                </a:solidFill>
                <a:latin typeface="Cambria"/>
                <a:cs typeface="Cambria"/>
              </a:rPr>
              <a:t>MATH 180 - Mobile E-Learning Games </a:t>
            </a:r>
            <a:endParaRPr lang="en-US" sz="2560" dirty="0">
              <a:solidFill>
                <a:schemeClr val="tx1">
                  <a:lumMod val="75000"/>
                </a:schemeClr>
              </a:solidFill>
              <a:latin typeface="Cambria"/>
              <a:cs typeface="Cambria"/>
            </a:endParaRPr>
          </a:p>
        </p:txBody>
      </p:sp>
    </p:spTree>
    <p:extLst>
      <p:ext uri="{BB962C8B-B14F-4D97-AF65-F5344CB8AC3E}">
        <p14:creationId xmlns:p14="http://schemas.microsoft.com/office/powerpoint/2010/main" val="306423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43783441"/>
              </p:ext>
            </p:extLst>
          </p:nvPr>
        </p:nvGraphicFramePr>
        <p:xfrm>
          <a:off x="413537" y="1054388"/>
          <a:ext cx="8210918" cy="3850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580376" y="91795"/>
            <a:ext cx="7825868" cy="551177"/>
          </a:xfrm>
          <a:prstGeom prst="rect">
            <a:avLst/>
          </a:prstGeom>
          <a:noFill/>
        </p:spPr>
        <p:txBody>
          <a:bodyPr wrap="square" rtlCol="0">
            <a:spAutoFit/>
          </a:bodyPr>
          <a:lstStyle/>
          <a:p>
            <a:pPr algn="ctr">
              <a:lnSpc>
                <a:spcPct val="130000"/>
              </a:lnSpc>
            </a:pPr>
            <a:r>
              <a:rPr lang="en-US" sz="2560" dirty="0" smtClean="0">
                <a:solidFill>
                  <a:schemeClr val="tx1">
                    <a:lumMod val="75000"/>
                  </a:schemeClr>
                </a:solidFill>
                <a:latin typeface="Cambria"/>
                <a:cs typeface="Cambria"/>
              </a:rPr>
              <a:t>MATH 180 - Mobile E-Learning Games </a:t>
            </a:r>
            <a:endParaRPr lang="en-US" sz="2560" dirty="0">
              <a:solidFill>
                <a:schemeClr val="tx1">
                  <a:lumMod val="75000"/>
                </a:schemeClr>
              </a:solidFill>
              <a:latin typeface="Cambria"/>
              <a:cs typeface="Cambria"/>
            </a:endParaRPr>
          </a:p>
        </p:txBody>
      </p:sp>
    </p:spTree>
    <p:extLst>
      <p:ext uri="{BB962C8B-B14F-4D97-AF65-F5344CB8AC3E}">
        <p14:creationId xmlns:p14="http://schemas.microsoft.com/office/powerpoint/2010/main" val="429574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609" y="41699"/>
            <a:ext cx="4551218" cy="5444701"/>
          </a:xfrm>
          <a:prstGeom prst="rect">
            <a:avLst/>
          </a:prstGeom>
        </p:spPr>
      </p:pic>
    </p:spTree>
    <p:extLst>
      <p:ext uri="{BB962C8B-B14F-4D97-AF65-F5344CB8AC3E}">
        <p14:creationId xmlns:p14="http://schemas.microsoft.com/office/powerpoint/2010/main" val="73547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8001" y="732672"/>
            <a:ext cx="6447501" cy="440364"/>
          </a:xfrm>
        </p:spPr>
        <p:txBody>
          <a:bodyPr vert="horz" lIns="68580" tIns="34290" rIns="68580" bIns="34290" rtlCol="0" anchor="t">
            <a:noAutofit/>
          </a:bodyPr>
          <a:lstStyle/>
          <a:p>
            <a:pPr algn="ctr"/>
            <a:r>
              <a:rPr lang="en-US" altLang="en-US" dirty="0" smtClean="0">
                <a:sym typeface="Arial" pitchFamily="34" charset="0"/>
              </a:rPr>
              <a:t>More about </a:t>
            </a:r>
            <a:endParaRPr lang="en-US" altLang="en-US" dirty="0">
              <a:sym typeface="Arial" pitchFamily="34" charset="0"/>
            </a:endParaRPr>
          </a:p>
        </p:txBody>
      </p:sp>
      <p:sp>
        <p:nvSpPr>
          <p:cNvPr id="9219" name="Rectangle 3"/>
          <p:cNvSpPr>
            <a:spLocks noGrp="1" noChangeArrowheads="1"/>
          </p:cNvSpPr>
          <p:nvPr>
            <p:ph type="body" idx="1"/>
          </p:nvPr>
        </p:nvSpPr>
        <p:spPr>
          <a:xfrm>
            <a:off x="467544" y="1285039"/>
            <a:ext cx="7439938" cy="1316560"/>
          </a:xfrm>
        </p:spPr>
        <p:txBody>
          <a:bodyPr>
            <a:noAutofit/>
          </a:bodyPr>
          <a:lstStyle/>
          <a:p>
            <a:pPr marL="0" indent="0">
              <a:buNone/>
            </a:pPr>
            <a:r>
              <a:rPr lang="en-IN" sz="1400" b="1" dirty="0"/>
              <a:t>What is Math 180?</a:t>
            </a:r>
          </a:p>
          <a:p>
            <a:pPr marL="0" indent="0">
              <a:buNone/>
            </a:pPr>
            <a:r>
              <a:rPr lang="en-IN" sz="1400" dirty="0"/>
              <a:t> </a:t>
            </a:r>
          </a:p>
          <a:p>
            <a:pPr marL="0" indent="0">
              <a:buNone/>
            </a:pPr>
            <a:r>
              <a:rPr lang="en-IN" sz="1400" dirty="0"/>
              <a:t>“</a:t>
            </a:r>
            <a:r>
              <a:rPr lang="en-IN" sz="1400" i="1" dirty="0"/>
              <a:t>MATH 180</a:t>
            </a:r>
            <a:r>
              <a:rPr lang="en-IN" sz="1400" dirty="0"/>
              <a:t>, an exciting new </a:t>
            </a:r>
            <a:r>
              <a:rPr lang="en-IN" sz="1400" b="1" dirty="0"/>
              <a:t>math</a:t>
            </a:r>
            <a:r>
              <a:rPr lang="en-IN" sz="1400" dirty="0"/>
              <a:t> program that blends teacher instruction with innovative technology to help students become stronger and more </a:t>
            </a:r>
            <a:r>
              <a:rPr lang="en-IN" sz="1400" b="1" dirty="0"/>
              <a:t>capable math students</a:t>
            </a:r>
            <a:r>
              <a:rPr lang="en-IN" sz="1400" dirty="0"/>
              <a:t>.”</a:t>
            </a:r>
          </a:p>
          <a:p>
            <a:pPr marL="0" indent="0">
              <a:buNone/>
            </a:pPr>
            <a:r>
              <a:rPr lang="en-IN" sz="1400" u="sng" dirty="0">
                <a:hlinkClick r:id="rId2"/>
              </a:rPr>
              <a:t>http://www.hmhco.com/products/math-180/family/</a:t>
            </a:r>
            <a:r>
              <a:rPr lang="en-IN" sz="1400" dirty="0"/>
              <a:t> </a:t>
            </a:r>
          </a:p>
        </p:txBody>
      </p:sp>
      <p:pic>
        <p:nvPicPr>
          <p:cNvPr id="4" name="Picture 3" descr="Math 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5" y="764861"/>
            <a:ext cx="1065851" cy="455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0376" y="64116"/>
            <a:ext cx="7825868" cy="572464"/>
          </a:xfrm>
          <a:prstGeom prst="rect">
            <a:avLst/>
          </a:prstGeom>
          <a:noFill/>
        </p:spPr>
        <p:txBody>
          <a:bodyPr wrap="square" rtlCol="0">
            <a:spAutoFit/>
          </a:bodyPr>
          <a:lstStyle/>
          <a:p>
            <a:pPr algn="ctr">
              <a:lnSpc>
                <a:spcPct val="130000"/>
              </a:lnSpc>
            </a:pPr>
            <a:r>
              <a:rPr lang="en-US" sz="2400" dirty="0" smtClean="0">
                <a:solidFill>
                  <a:schemeClr val="tx1">
                    <a:lumMod val="75000"/>
                  </a:schemeClr>
                </a:solidFill>
                <a:latin typeface="Cambria"/>
                <a:cs typeface="Cambria"/>
              </a:rPr>
              <a:t>MATH 180 - Mobile E-Learning Games </a:t>
            </a:r>
            <a:r>
              <a:rPr lang="en-US" sz="2000" b="1" dirty="0" smtClean="0">
                <a:solidFill>
                  <a:schemeClr val="tx1">
                    <a:lumMod val="75000"/>
                  </a:schemeClr>
                </a:solidFill>
                <a:latin typeface="Cambria"/>
                <a:cs typeface="Cambria"/>
              </a:rPr>
              <a:t> </a:t>
            </a:r>
            <a:endParaRPr lang="en-US" sz="2000" b="1" dirty="0">
              <a:solidFill>
                <a:schemeClr val="tx1">
                  <a:lumMod val="75000"/>
                </a:schemeClr>
              </a:solidFill>
              <a:latin typeface="Cambria"/>
              <a:cs typeface="Cambria"/>
            </a:endParaRPr>
          </a:p>
        </p:txBody>
      </p:sp>
      <p:sp>
        <p:nvSpPr>
          <p:cNvPr id="6" name="Rectangle 3"/>
          <p:cNvSpPr txBox="1">
            <a:spLocks noChangeArrowheads="1"/>
          </p:cNvSpPr>
          <p:nvPr/>
        </p:nvSpPr>
        <p:spPr>
          <a:xfrm>
            <a:off x="467544" y="2888673"/>
            <a:ext cx="6507848" cy="2008747"/>
          </a:xfrm>
          <a:prstGeom prst="rect">
            <a:avLst/>
          </a:prstGeom>
        </p:spPr>
        <p:txBody>
          <a:bodyPr vert="horz" lIns="91440" tIns="45720" rIns="91440" bIns="45720" rtlCol="0">
            <a:noAutofit/>
          </a:bodyPr>
          <a:lstStyle>
            <a:lvl1pPr marL="365726" indent="-365726" algn="l" defTabSz="487637" rtl="0" eaLnBrk="1" latinLnBrk="0" hangingPunct="1">
              <a:spcBef>
                <a:spcPct val="20000"/>
              </a:spcBef>
              <a:buClr>
                <a:schemeClr val="accent2">
                  <a:lumMod val="75000"/>
                </a:schemeClr>
              </a:buClr>
              <a:buFont typeface="Arial"/>
              <a:buChar char="•"/>
              <a:defRPr sz="3413" b="0" i="0" kern="1200">
                <a:solidFill>
                  <a:schemeClr val="tx1">
                    <a:lumMod val="50000"/>
                  </a:schemeClr>
                </a:solidFill>
                <a:latin typeface="Helvetica Light"/>
                <a:ea typeface="+mn-ea"/>
                <a:cs typeface="Helvetica Light"/>
              </a:defRPr>
            </a:lvl1pPr>
            <a:lvl2pPr marL="792411" indent="-304775" algn="l" defTabSz="487637" rtl="0" eaLnBrk="1" latinLnBrk="0" hangingPunct="1">
              <a:spcBef>
                <a:spcPct val="20000"/>
              </a:spcBef>
              <a:buClr>
                <a:schemeClr val="accent2">
                  <a:lumMod val="75000"/>
                </a:schemeClr>
              </a:buClr>
              <a:buFont typeface="Arial" panose="020B0604020202020204" pitchFamily="34" charset="0"/>
              <a:buChar char="•"/>
              <a:defRPr sz="2560" b="0" i="0" kern="1200">
                <a:solidFill>
                  <a:schemeClr val="tx1">
                    <a:lumMod val="50000"/>
                  </a:schemeClr>
                </a:solidFill>
                <a:latin typeface="Helvetica Light"/>
                <a:ea typeface="+mn-ea"/>
                <a:cs typeface="Helvetica Light"/>
              </a:defRPr>
            </a:lvl2pPr>
            <a:lvl3pPr marL="1219091" indent="-243817" algn="l" defTabSz="487637" rtl="0" eaLnBrk="1" latinLnBrk="0" hangingPunct="1">
              <a:spcBef>
                <a:spcPct val="20000"/>
              </a:spcBef>
              <a:buClr>
                <a:schemeClr val="accent2">
                  <a:lumMod val="75000"/>
                </a:schemeClr>
              </a:buClr>
              <a:buFont typeface="Arial"/>
              <a:buChar char="•"/>
              <a:defRPr sz="2560" b="0" i="0" kern="1200">
                <a:solidFill>
                  <a:schemeClr val="tx1">
                    <a:lumMod val="50000"/>
                  </a:schemeClr>
                </a:solidFill>
                <a:latin typeface="Helvetica Light"/>
                <a:ea typeface="+mn-ea"/>
                <a:cs typeface="Helvetica Light"/>
              </a:defRPr>
            </a:lvl3pPr>
            <a:lvl4pPr marL="1706729" indent="-243817" algn="l" defTabSz="487637" rtl="0" eaLnBrk="1" latinLnBrk="0" hangingPunct="1">
              <a:spcBef>
                <a:spcPct val="20000"/>
              </a:spcBef>
              <a:buClr>
                <a:schemeClr val="accent2">
                  <a:lumMod val="75000"/>
                </a:schemeClr>
              </a:buClr>
              <a:buFont typeface="Arial" panose="020B0604020202020204" pitchFamily="34" charset="0"/>
              <a:buChar char="•"/>
              <a:defRPr sz="2133" b="0" i="0" kern="1200">
                <a:solidFill>
                  <a:schemeClr val="tx1">
                    <a:lumMod val="50000"/>
                  </a:schemeClr>
                </a:solidFill>
                <a:latin typeface="Helvetica Light"/>
                <a:ea typeface="+mn-ea"/>
                <a:cs typeface="Helvetica Light"/>
              </a:defRPr>
            </a:lvl4pPr>
            <a:lvl5pPr marL="2194366" indent="-243817" algn="l" defTabSz="487637" rtl="0" eaLnBrk="1" latinLnBrk="0" hangingPunct="1">
              <a:spcBef>
                <a:spcPct val="20000"/>
              </a:spcBef>
              <a:buClr>
                <a:schemeClr val="accent2">
                  <a:lumMod val="75000"/>
                </a:schemeClr>
              </a:buClr>
              <a:buFont typeface="Arial" panose="020B0604020202020204" pitchFamily="34" charset="0"/>
              <a:buChar char="•"/>
              <a:defRPr sz="2133" b="0" i="0" kern="1200">
                <a:solidFill>
                  <a:schemeClr val="tx1">
                    <a:lumMod val="50000"/>
                  </a:schemeClr>
                </a:solidFill>
                <a:latin typeface="Helvetica Light"/>
                <a:ea typeface="+mn-ea"/>
                <a:cs typeface="Helvetica Light"/>
              </a:defRPr>
            </a:lvl5pPr>
            <a:lvl6pPr marL="2682003" indent="-243817" algn="l" defTabSz="487637" rtl="0" eaLnBrk="1" latinLnBrk="0" hangingPunct="1">
              <a:spcBef>
                <a:spcPct val="20000"/>
              </a:spcBef>
              <a:buFont typeface="Arial"/>
              <a:buChar char="•"/>
              <a:defRPr sz="2133" kern="1200">
                <a:solidFill>
                  <a:schemeClr val="tx1"/>
                </a:solidFill>
                <a:latin typeface="+mn-lt"/>
                <a:ea typeface="+mn-ea"/>
                <a:cs typeface="+mn-cs"/>
              </a:defRPr>
            </a:lvl6pPr>
            <a:lvl7pPr marL="3169639" indent="-243817" algn="l" defTabSz="487637" rtl="0" eaLnBrk="1" latinLnBrk="0" hangingPunct="1">
              <a:spcBef>
                <a:spcPct val="20000"/>
              </a:spcBef>
              <a:buFont typeface="Arial"/>
              <a:buChar char="•"/>
              <a:defRPr sz="2133" kern="1200">
                <a:solidFill>
                  <a:schemeClr val="tx1"/>
                </a:solidFill>
                <a:latin typeface="+mn-lt"/>
                <a:ea typeface="+mn-ea"/>
                <a:cs typeface="+mn-cs"/>
              </a:defRPr>
            </a:lvl7pPr>
            <a:lvl8pPr marL="3657276" indent="-243817" algn="l" defTabSz="487637" rtl="0" eaLnBrk="1" latinLnBrk="0" hangingPunct="1">
              <a:spcBef>
                <a:spcPct val="20000"/>
              </a:spcBef>
              <a:buFont typeface="Arial"/>
              <a:buChar char="•"/>
              <a:defRPr sz="2133" kern="1200">
                <a:solidFill>
                  <a:schemeClr val="tx1"/>
                </a:solidFill>
                <a:latin typeface="+mn-lt"/>
                <a:ea typeface="+mn-ea"/>
                <a:cs typeface="+mn-cs"/>
              </a:defRPr>
            </a:lvl8pPr>
            <a:lvl9pPr marL="4144912" indent="-243817" algn="l" defTabSz="487637" rtl="0" eaLnBrk="1" latinLnBrk="0" hangingPunct="1">
              <a:spcBef>
                <a:spcPct val="20000"/>
              </a:spcBef>
              <a:buFont typeface="Arial"/>
              <a:buChar char="•"/>
              <a:defRPr sz="2133" kern="1200">
                <a:solidFill>
                  <a:schemeClr val="tx1"/>
                </a:solidFill>
                <a:latin typeface="+mn-lt"/>
                <a:ea typeface="+mn-ea"/>
                <a:cs typeface="+mn-cs"/>
              </a:defRPr>
            </a:lvl9pPr>
          </a:lstStyle>
          <a:p>
            <a:pPr marL="0" indent="0">
              <a:buFont typeface="Arial"/>
              <a:buNone/>
            </a:pPr>
            <a:r>
              <a:rPr lang="en-IN" sz="1100" b="1" dirty="0" smtClean="0"/>
              <a:t>YouTube Videos</a:t>
            </a:r>
          </a:p>
          <a:p>
            <a:pPr lvl="1"/>
            <a:r>
              <a:rPr lang="en-IN" sz="800" b="1" dirty="0" smtClean="0"/>
              <a:t>Introduction</a:t>
            </a:r>
          </a:p>
          <a:p>
            <a:pPr marL="0" indent="0">
              <a:buFont typeface="Arial"/>
              <a:buNone/>
            </a:pPr>
            <a:r>
              <a:rPr lang="en-IN" sz="1100" u="sng" dirty="0" smtClean="0">
                <a:hlinkClick r:id="rId4"/>
              </a:rPr>
              <a:t>https://www.youtube.com/watch?v=u0OSi8vBsug</a:t>
            </a:r>
            <a:r>
              <a:rPr lang="en-IN" sz="1100" dirty="0" smtClean="0"/>
              <a:t> </a:t>
            </a:r>
          </a:p>
          <a:p>
            <a:pPr lvl="1"/>
            <a:r>
              <a:rPr lang="en-IN" sz="800" b="1" dirty="0" smtClean="0"/>
              <a:t>Explore Zone</a:t>
            </a:r>
          </a:p>
          <a:p>
            <a:pPr marL="0" indent="0">
              <a:buFont typeface="Arial"/>
              <a:buNone/>
            </a:pPr>
            <a:r>
              <a:rPr lang="en-IN" sz="1100" u="sng" dirty="0" smtClean="0">
                <a:hlinkClick r:id="rId5"/>
              </a:rPr>
              <a:t>https://www.youtube.com/watch?v=uA9Zm4cI3sA</a:t>
            </a:r>
            <a:r>
              <a:rPr lang="en-IN" sz="1100" dirty="0" smtClean="0"/>
              <a:t> </a:t>
            </a:r>
          </a:p>
          <a:p>
            <a:pPr lvl="1"/>
            <a:r>
              <a:rPr lang="en-IN" sz="800" b="1" dirty="0" smtClean="0"/>
              <a:t>Learn Zone</a:t>
            </a:r>
          </a:p>
          <a:p>
            <a:pPr marL="0" indent="0">
              <a:buFont typeface="Arial"/>
              <a:buNone/>
            </a:pPr>
            <a:r>
              <a:rPr lang="en-IN" sz="1100" u="sng" dirty="0" smtClean="0">
                <a:hlinkClick r:id="rId6"/>
              </a:rPr>
              <a:t>https://www.youtube.com/watch?v=bmoRv3FB5ks</a:t>
            </a:r>
            <a:r>
              <a:rPr lang="en-IN" sz="1100" dirty="0" smtClean="0"/>
              <a:t> </a:t>
            </a:r>
          </a:p>
          <a:p>
            <a:pPr lvl="1"/>
            <a:r>
              <a:rPr lang="en-IN" sz="800" b="1" dirty="0" smtClean="0"/>
              <a:t>Success Zone</a:t>
            </a:r>
          </a:p>
          <a:p>
            <a:pPr marL="0" indent="0">
              <a:buFont typeface="Arial"/>
              <a:buNone/>
            </a:pPr>
            <a:r>
              <a:rPr lang="en-IN" sz="1100" u="sng" dirty="0" smtClean="0">
                <a:hlinkClick r:id="rId7"/>
              </a:rPr>
              <a:t>https://www.youtube.com/watch?v=ArfoY-LUPgw</a:t>
            </a:r>
            <a:r>
              <a:rPr lang="en-IN" sz="1100" dirty="0" smtClean="0"/>
              <a:t> </a:t>
            </a:r>
          </a:p>
          <a:p>
            <a:pPr lvl="1"/>
            <a:r>
              <a:rPr lang="en-IN" sz="800" b="1" dirty="0" smtClean="0"/>
              <a:t>Brain Arcade</a:t>
            </a:r>
          </a:p>
          <a:p>
            <a:pPr marL="0" indent="0">
              <a:buFont typeface="Arial"/>
              <a:buNone/>
            </a:pPr>
            <a:r>
              <a:rPr lang="en-IN" sz="1100" u="sng" dirty="0" smtClean="0">
                <a:hlinkClick r:id="rId8"/>
              </a:rPr>
              <a:t>https://www.youtube.com/watch?v=NP2X2BhHkd8</a:t>
            </a:r>
            <a:r>
              <a:rPr lang="en-IN" sz="1100" dirty="0" smtClean="0"/>
              <a:t> </a:t>
            </a:r>
            <a:endParaRPr lang="en-IN" sz="1100" dirty="0"/>
          </a:p>
        </p:txBody>
      </p:sp>
    </p:spTree>
    <p:extLst>
      <p:ext uri="{BB962C8B-B14F-4D97-AF65-F5344CB8AC3E}">
        <p14:creationId xmlns:p14="http://schemas.microsoft.com/office/powerpoint/2010/main" val="3596299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8001" y="753454"/>
            <a:ext cx="6447501" cy="440364"/>
          </a:xfrm>
        </p:spPr>
        <p:txBody>
          <a:bodyPr vert="horz" lIns="68580" tIns="34290" rIns="68580" bIns="34290" rtlCol="0" anchor="t">
            <a:noAutofit/>
          </a:bodyPr>
          <a:lstStyle/>
          <a:p>
            <a:pPr algn="ctr"/>
            <a:r>
              <a:rPr lang="en-US" altLang="en-US" dirty="0" smtClean="0">
                <a:sym typeface="Arial" pitchFamily="34" charset="0"/>
              </a:rPr>
              <a:t>More about </a:t>
            </a:r>
            <a:endParaRPr lang="en-US" altLang="en-US" dirty="0">
              <a:sym typeface="Arial" pitchFamily="34" charset="0"/>
            </a:endParaRPr>
          </a:p>
        </p:txBody>
      </p:sp>
      <p:sp>
        <p:nvSpPr>
          <p:cNvPr id="9219" name="Rectangle 3"/>
          <p:cNvSpPr>
            <a:spLocks noGrp="1" noChangeArrowheads="1"/>
          </p:cNvSpPr>
          <p:nvPr>
            <p:ph type="body" idx="1"/>
          </p:nvPr>
        </p:nvSpPr>
        <p:spPr>
          <a:xfrm>
            <a:off x="580376" y="1293514"/>
            <a:ext cx="8032220" cy="702078"/>
          </a:xfrm>
        </p:spPr>
        <p:txBody>
          <a:bodyPr>
            <a:noAutofit/>
          </a:bodyPr>
          <a:lstStyle/>
          <a:p>
            <a:pPr marL="42863" indent="0">
              <a:buNone/>
            </a:pPr>
            <a:r>
              <a:rPr lang="en-IN" sz="2000" b="1" dirty="0"/>
              <a:t>Brain </a:t>
            </a:r>
            <a:r>
              <a:rPr lang="en-IN" sz="2000" b="1" dirty="0" smtClean="0"/>
              <a:t>Arcade – Games to Learn Math</a:t>
            </a:r>
            <a:endParaRPr lang="en-IN" sz="2000" b="1" dirty="0"/>
          </a:p>
          <a:p>
            <a:pPr marL="0" indent="0">
              <a:buNone/>
            </a:pPr>
            <a:r>
              <a:rPr lang="en-IN" sz="2000" dirty="0"/>
              <a:t> </a:t>
            </a:r>
            <a:r>
              <a:rPr lang="en-IN" sz="2000" dirty="0" smtClean="0"/>
              <a:t>Fifteen </a:t>
            </a:r>
            <a:r>
              <a:rPr lang="en-IN" sz="2000" dirty="0"/>
              <a:t>games to teach different Math concepts at different levels</a:t>
            </a:r>
          </a:p>
        </p:txBody>
      </p:sp>
      <p:pic>
        <p:nvPicPr>
          <p:cNvPr id="4" name="Picture 3" descr="Math 1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5" y="785643"/>
            <a:ext cx="1065851" cy="4559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p:nvPr/>
        </p:nvPicPr>
        <p:blipFill>
          <a:blip r:embed="rId3"/>
          <a:stretch>
            <a:fillRect/>
          </a:stretch>
        </p:blipFill>
        <p:spPr>
          <a:xfrm>
            <a:off x="1011978" y="2009369"/>
            <a:ext cx="6588732" cy="3172577"/>
          </a:xfrm>
          <a:prstGeom prst="rect">
            <a:avLst/>
          </a:prstGeom>
        </p:spPr>
      </p:pic>
      <p:sp>
        <p:nvSpPr>
          <p:cNvPr id="7" name="TextBox 6"/>
          <p:cNvSpPr txBox="1"/>
          <p:nvPr/>
        </p:nvSpPr>
        <p:spPr>
          <a:xfrm>
            <a:off x="580376" y="64116"/>
            <a:ext cx="7825868" cy="572464"/>
          </a:xfrm>
          <a:prstGeom prst="rect">
            <a:avLst/>
          </a:prstGeom>
          <a:noFill/>
        </p:spPr>
        <p:txBody>
          <a:bodyPr wrap="square" rtlCol="0">
            <a:spAutoFit/>
          </a:bodyPr>
          <a:lstStyle/>
          <a:p>
            <a:pPr algn="ctr">
              <a:lnSpc>
                <a:spcPct val="130000"/>
              </a:lnSpc>
            </a:pPr>
            <a:r>
              <a:rPr lang="en-US" sz="2400" dirty="0" smtClean="0">
                <a:solidFill>
                  <a:schemeClr val="tx1">
                    <a:lumMod val="75000"/>
                  </a:schemeClr>
                </a:solidFill>
                <a:latin typeface="Cambria"/>
                <a:cs typeface="Cambria"/>
              </a:rPr>
              <a:t>MATH 180 - Mobile E-Learning Games </a:t>
            </a:r>
            <a:r>
              <a:rPr lang="en-US" sz="2000" b="1" dirty="0" smtClean="0">
                <a:solidFill>
                  <a:schemeClr val="tx1">
                    <a:lumMod val="75000"/>
                  </a:schemeClr>
                </a:solidFill>
                <a:latin typeface="Cambria"/>
                <a:cs typeface="Cambria"/>
              </a:rPr>
              <a:t> </a:t>
            </a:r>
            <a:endParaRPr lang="en-US" sz="2000" b="1" dirty="0">
              <a:solidFill>
                <a:schemeClr val="tx1">
                  <a:lumMod val="75000"/>
                </a:schemeClr>
              </a:solidFill>
              <a:latin typeface="Cambria"/>
              <a:cs typeface="Cambria"/>
            </a:endParaRPr>
          </a:p>
        </p:txBody>
      </p:sp>
    </p:spTree>
    <p:extLst>
      <p:ext uri="{BB962C8B-B14F-4D97-AF65-F5344CB8AC3E}">
        <p14:creationId xmlns:p14="http://schemas.microsoft.com/office/powerpoint/2010/main" val="110391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 y="2394270"/>
            <a:ext cx="9144000" cy="402857"/>
          </a:xfrm>
          <a:prstGeom prst="rect">
            <a:avLst/>
          </a:prstGeom>
          <a:solidFill>
            <a:srgbClr val="2B6395">
              <a:alpha val="89000"/>
            </a:srgbClr>
          </a:solidFill>
          <a:ln>
            <a:noFill/>
          </a:ln>
          <a:extLst/>
        </p:spPr>
        <p:txBody>
          <a:bodyPr lIns="90140" tIns="46974" rIns="90140" bIns="46974" anchor="ctr"/>
          <a:lstStyle/>
          <a:p>
            <a:pPr algn="ctr"/>
            <a:r>
              <a:rPr lang="en-US" altLang="en-US" sz="2773" dirty="0">
                <a:solidFill>
                  <a:srgbClr val="FFFFFF"/>
                </a:solidFill>
                <a:latin typeface="Calibri" pitchFamily="34" charset="0"/>
                <a:ea typeface="SimSun" pitchFamily="2" charset="-122"/>
                <a:sym typeface="Arial" pitchFamily="34" charset="0"/>
              </a:rPr>
              <a:t>Case Study – Mobile App for Sports Healthcare</a:t>
            </a:r>
            <a:endParaRPr lang="en-US" altLang="en-US" sz="2773" dirty="0">
              <a:solidFill>
                <a:srgbClr val="FFFFFF"/>
              </a:solidFill>
              <a:latin typeface="Calibri" pitchFamily="34" charset="0"/>
              <a:ea typeface="SimSun" pitchFamily="2" charset="-122"/>
            </a:endParaRPr>
          </a:p>
        </p:txBody>
      </p:sp>
    </p:spTree>
    <p:extLst>
      <p:ext uri="{BB962C8B-B14F-4D97-AF65-F5344CB8AC3E}">
        <p14:creationId xmlns:p14="http://schemas.microsoft.com/office/powerpoint/2010/main" val="4027967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a:spLocks noChangeArrowheads="1"/>
          </p:cNvSpPr>
          <p:nvPr/>
        </p:nvSpPr>
        <p:spPr bwMode="auto">
          <a:xfrm>
            <a:off x="1264229" y="247618"/>
            <a:ext cx="5902515" cy="40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4" rIns="91409" bIns="45704">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9pPr>
          </a:lstStyle>
          <a:p>
            <a:pPr eaLnBrk="1" hangingPunct="1"/>
            <a:r>
              <a:rPr lang="en-US" altLang="en-US" sz="2024" b="1" dirty="0">
                <a:sym typeface="Arial" pitchFamily="34" charset="0"/>
              </a:rPr>
              <a:t>Case Study : </a:t>
            </a:r>
            <a:r>
              <a:rPr lang="en-US" altLang="en-US" sz="2024" b="1" dirty="0" smtClean="0">
                <a:sym typeface="Arial" pitchFamily="34" charset="0"/>
              </a:rPr>
              <a:t>Mobile App </a:t>
            </a:r>
            <a:r>
              <a:rPr lang="en-US" altLang="en-US" sz="2024" b="1" dirty="0">
                <a:sym typeface="Arial" pitchFamily="34" charset="0"/>
              </a:rPr>
              <a:t>for </a:t>
            </a:r>
            <a:r>
              <a:rPr lang="en-US" altLang="en-US" sz="2024" b="1" dirty="0" smtClean="0">
                <a:sym typeface="Arial" pitchFamily="34" charset="0"/>
              </a:rPr>
              <a:t>Sports Healthcare</a:t>
            </a:r>
            <a:endParaRPr lang="en-US" altLang="en-US" sz="1799" dirty="0"/>
          </a:p>
        </p:txBody>
      </p:sp>
      <p:sp>
        <p:nvSpPr>
          <p:cNvPr id="3" name="Rectangle 2"/>
          <p:cNvSpPr/>
          <p:nvPr/>
        </p:nvSpPr>
        <p:spPr>
          <a:xfrm>
            <a:off x="4405745" y="1192039"/>
            <a:ext cx="4510586" cy="2548688"/>
          </a:xfrm>
          <a:prstGeom prst="rect">
            <a:avLst/>
          </a:prstGeom>
        </p:spPr>
        <p:txBody>
          <a:bodyPr/>
          <a:lstStyle/>
          <a:p>
            <a:pPr lvl="0" rtl="0">
              <a:buChar char="•"/>
            </a:pPr>
            <a:endParaRPr lang="en-IN" sz="1800" dirty="0"/>
          </a:p>
        </p:txBody>
      </p:sp>
      <p:graphicFrame>
        <p:nvGraphicFramePr>
          <p:cNvPr id="16" name="Diagram 15"/>
          <p:cNvGraphicFramePr/>
          <p:nvPr>
            <p:extLst>
              <p:ext uri="{D42A27DB-BD31-4B8C-83A1-F6EECF244321}">
                <p14:modId xmlns:p14="http://schemas.microsoft.com/office/powerpoint/2010/main" val="564406545"/>
              </p:ext>
            </p:extLst>
          </p:nvPr>
        </p:nvGraphicFramePr>
        <p:xfrm>
          <a:off x="415150" y="737755"/>
          <a:ext cx="8157349" cy="4229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69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ChangeArrowheads="1"/>
          </p:cNvSpPr>
          <p:nvPr/>
        </p:nvSpPr>
        <p:spPr bwMode="auto">
          <a:xfrm>
            <a:off x="1" y="2394270"/>
            <a:ext cx="9144000" cy="402857"/>
          </a:xfrm>
          <a:prstGeom prst="rect">
            <a:avLst/>
          </a:prstGeom>
          <a:solidFill>
            <a:srgbClr val="2B6395">
              <a:alpha val="89000"/>
            </a:srgbClr>
          </a:solidFill>
          <a:ln>
            <a:noFill/>
          </a:ln>
          <a:extLst/>
        </p:spPr>
        <p:txBody>
          <a:bodyPr lIns="90140" tIns="46974" rIns="90140" bIns="46974" anchor="ctr"/>
          <a:lstStyle/>
          <a:p>
            <a:pPr algn="ctr"/>
            <a:r>
              <a:rPr lang="en-US" altLang="en-US" sz="2773" dirty="0">
                <a:solidFill>
                  <a:srgbClr val="FFFFFF"/>
                </a:solidFill>
                <a:latin typeface="Calibri" pitchFamily="34" charset="0"/>
                <a:ea typeface="SimSun" pitchFamily="2" charset="-122"/>
                <a:sym typeface="Arial" pitchFamily="34" charset="0"/>
              </a:rPr>
              <a:t>Case Study – </a:t>
            </a:r>
            <a:r>
              <a:rPr lang="en-US" altLang="en-US" sz="2773" dirty="0" smtClean="0">
                <a:solidFill>
                  <a:srgbClr val="FFFFFF"/>
                </a:solidFill>
                <a:latin typeface="Calibri" pitchFamily="34" charset="0"/>
                <a:ea typeface="SimSun" pitchFamily="2" charset="-122"/>
                <a:sym typeface="Arial" pitchFamily="34" charset="0"/>
              </a:rPr>
              <a:t>Cloud based Learning System</a:t>
            </a:r>
            <a:endParaRPr lang="en-US" altLang="en-US" sz="2773" dirty="0">
              <a:solidFill>
                <a:srgbClr val="FFFFFF"/>
              </a:solidFill>
              <a:latin typeface="Calibri" pitchFamily="34" charset="0"/>
              <a:ea typeface="SimSun" pitchFamily="2" charset="-122"/>
            </a:endParaRPr>
          </a:p>
        </p:txBody>
      </p:sp>
    </p:spTree>
    <p:extLst>
      <p:ext uri="{BB962C8B-B14F-4D97-AF65-F5344CB8AC3E}">
        <p14:creationId xmlns:p14="http://schemas.microsoft.com/office/powerpoint/2010/main" val="38225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p:cNvSpPr>
            <a:spLocks noChangeArrowheads="1"/>
          </p:cNvSpPr>
          <p:nvPr/>
        </p:nvSpPr>
        <p:spPr bwMode="auto">
          <a:xfrm>
            <a:off x="1336964" y="227718"/>
            <a:ext cx="5522603" cy="403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9" tIns="45704" rIns="91409" bIns="45704">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SimSun" pitchFamily="2" charset="-122"/>
              </a:defRPr>
            </a:lvl9pPr>
          </a:lstStyle>
          <a:p>
            <a:r>
              <a:rPr lang="en-US" altLang="en-US" sz="2024" b="1" dirty="0" smtClean="0">
                <a:sym typeface="Arial" pitchFamily="34" charset="0"/>
              </a:rPr>
              <a:t>Case Study : </a:t>
            </a:r>
            <a:r>
              <a:rPr lang="en-US" altLang="en-US" sz="2024" b="1" dirty="0">
                <a:sym typeface="Arial" pitchFamily="34" charset="0"/>
              </a:rPr>
              <a:t>Cloud based Learning System</a:t>
            </a:r>
          </a:p>
        </p:txBody>
      </p:sp>
      <p:graphicFrame>
        <p:nvGraphicFramePr>
          <p:cNvPr id="5" name="Diagram 4"/>
          <p:cNvGraphicFramePr/>
          <p:nvPr>
            <p:extLst>
              <p:ext uri="{D42A27DB-BD31-4B8C-83A1-F6EECF244321}">
                <p14:modId xmlns:p14="http://schemas.microsoft.com/office/powerpoint/2010/main" val="2001818636"/>
              </p:ext>
            </p:extLst>
          </p:nvPr>
        </p:nvGraphicFramePr>
        <p:xfrm>
          <a:off x="571500" y="895184"/>
          <a:ext cx="8042563" cy="3770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843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703627" y="221463"/>
            <a:ext cx="7825868" cy="551177"/>
          </a:xfrm>
          <a:prstGeom prst="rect">
            <a:avLst/>
          </a:prstGeom>
          <a:noFill/>
        </p:spPr>
        <p:txBody>
          <a:bodyPr wrap="square" rtlCol="0">
            <a:spAutoFit/>
          </a:bodyPr>
          <a:lstStyle/>
          <a:p>
            <a:pPr algn="ctr">
              <a:lnSpc>
                <a:spcPct val="130000"/>
              </a:lnSpc>
            </a:pPr>
            <a:r>
              <a:rPr lang="en-IN" sz="2560" dirty="0">
                <a:solidFill>
                  <a:schemeClr val="tx1">
                    <a:lumMod val="75000"/>
                  </a:schemeClr>
                </a:solidFill>
                <a:latin typeface="Cambria"/>
                <a:cs typeface="Cambria"/>
              </a:rPr>
              <a:t>SkyBits Technologies Private Limited</a:t>
            </a:r>
          </a:p>
        </p:txBody>
      </p:sp>
      <p:pic>
        <p:nvPicPr>
          <p:cNvPr id="12" name="Picture 11"/>
          <p:cNvPicPr>
            <a:picLocks noChangeAspect="1" noChangeArrowheads="1"/>
          </p:cNvPicPr>
          <p:nvPr/>
        </p:nvPicPr>
        <p:blipFill>
          <a:blip r:embed="rId3"/>
          <a:stretch>
            <a:fillRect/>
          </a:stretch>
        </p:blipFill>
        <p:spPr bwMode="auto">
          <a:xfrm>
            <a:off x="1157248" y="1786113"/>
            <a:ext cx="1690989" cy="64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Image result for india fl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217" y="1841038"/>
            <a:ext cx="936616" cy="6209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UAE fl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217" y="3044537"/>
            <a:ext cx="936616" cy="53383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malaysia fla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8218" y="3991099"/>
            <a:ext cx="1030134" cy="5964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Diagram 15"/>
          <p:cNvGraphicFramePr/>
          <p:nvPr>
            <p:extLst>
              <p:ext uri="{D42A27DB-BD31-4B8C-83A1-F6EECF244321}">
                <p14:modId xmlns:p14="http://schemas.microsoft.com/office/powerpoint/2010/main" val="2762951112"/>
              </p:ext>
            </p:extLst>
          </p:nvPr>
        </p:nvGraphicFramePr>
        <p:xfrm>
          <a:off x="5756557" y="1841038"/>
          <a:ext cx="1797627"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3" name="Diagram 22"/>
          <p:cNvGraphicFramePr/>
          <p:nvPr>
            <p:extLst>
              <p:ext uri="{D42A27DB-BD31-4B8C-83A1-F6EECF244321}">
                <p14:modId xmlns:p14="http://schemas.microsoft.com/office/powerpoint/2010/main" val="3470244477"/>
              </p:ext>
            </p:extLst>
          </p:nvPr>
        </p:nvGraphicFramePr>
        <p:xfrm>
          <a:off x="5784265" y="3127661"/>
          <a:ext cx="1797627" cy="2597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4" name="Diagram 23"/>
          <p:cNvGraphicFramePr/>
          <p:nvPr>
            <p:extLst>
              <p:ext uri="{D42A27DB-BD31-4B8C-83A1-F6EECF244321}">
                <p14:modId xmlns:p14="http://schemas.microsoft.com/office/powerpoint/2010/main" val="1147585906"/>
              </p:ext>
            </p:extLst>
          </p:nvPr>
        </p:nvGraphicFramePr>
        <p:xfrm>
          <a:off x="5813706" y="4037850"/>
          <a:ext cx="1797627" cy="25977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7" name="Rectangle 16"/>
          <p:cNvSpPr/>
          <p:nvPr/>
        </p:nvSpPr>
        <p:spPr>
          <a:xfrm>
            <a:off x="-1040" y="2436917"/>
            <a:ext cx="4007566" cy="2123658"/>
          </a:xfrm>
          <a:prstGeom prst="rect">
            <a:avLst/>
          </a:prstGeom>
        </p:spPr>
        <p:txBody>
          <a:bodyPr wrap="square">
            <a:spAutoFit/>
          </a:bodyPr>
          <a:lstStyle/>
          <a:p>
            <a:pPr algn="ctr"/>
            <a:r>
              <a:rPr lang="en-US" altLang="en-US" sz="1600" b="1" dirty="0" smtClean="0"/>
              <a:t>Registered Office</a:t>
            </a:r>
          </a:p>
          <a:p>
            <a:pPr algn="ctr"/>
            <a:r>
              <a:rPr lang="en-US" altLang="en-US" sz="1600" dirty="0" smtClean="0"/>
              <a:t>1416 </a:t>
            </a:r>
            <a:r>
              <a:rPr lang="en-US" altLang="en-US" sz="1600" dirty="0"/>
              <a:t>DLF Galleria, </a:t>
            </a:r>
          </a:p>
          <a:p>
            <a:pPr algn="ctr"/>
            <a:r>
              <a:rPr lang="en-US" altLang="en-US" sz="1600" dirty="0"/>
              <a:t>Action Area 1B, New Town, </a:t>
            </a:r>
          </a:p>
          <a:p>
            <a:pPr algn="ctr"/>
            <a:r>
              <a:rPr lang="en-US" altLang="en-US" sz="1600" dirty="0"/>
              <a:t>Kolkata 700156, </a:t>
            </a:r>
            <a:r>
              <a:rPr lang="en-US" altLang="en-US" sz="1600" dirty="0" smtClean="0"/>
              <a:t>INDIA</a:t>
            </a:r>
          </a:p>
          <a:p>
            <a:pPr algn="ctr"/>
            <a:endParaRPr lang="en-US" altLang="en-US" sz="1600" dirty="0"/>
          </a:p>
          <a:p>
            <a:pPr algn="ctr"/>
            <a:r>
              <a:rPr lang="en-IN" sz="1600" dirty="0"/>
              <a:t>www.sky-bits.com</a:t>
            </a:r>
          </a:p>
          <a:p>
            <a:pPr algn="ctr"/>
            <a:r>
              <a:rPr lang="en-US" altLang="en-US" sz="1600" dirty="0"/>
              <a:t>info@sky-bits.com</a:t>
            </a:r>
          </a:p>
          <a:p>
            <a:pPr algn="ctr"/>
            <a:endParaRPr lang="en-US" altLang="en-US" sz="1600" dirty="0"/>
          </a:p>
        </p:txBody>
      </p:sp>
    </p:spTree>
    <p:extLst>
      <p:ext uri="{BB962C8B-B14F-4D97-AF65-F5344CB8AC3E}">
        <p14:creationId xmlns:p14="http://schemas.microsoft.com/office/powerpoint/2010/main" val="180117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418156" y="2372491"/>
            <a:ext cx="3406200" cy="286455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2" name="Picture 2" descr="Image result for S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606" y="3123746"/>
            <a:ext cx="1680668" cy="1268583"/>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706" y="908912"/>
            <a:ext cx="2282455" cy="510047"/>
          </a:xfrm>
          <a:prstGeom prst="rect">
            <a:avLst/>
          </a:prstGeom>
          <a:solidFill>
            <a:schemeClr val="tx1"/>
          </a:solidFill>
          <a:ln>
            <a:noFill/>
          </a:ln>
        </p:spPr>
      </p:pic>
      <p:sp>
        <p:nvSpPr>
          <p:cNvPr id="7" name="TextBox 6">
            <a:extLst>
              <a:ext uri="{FF2B5EF4-FFF2-40B4-BE49-F238E27FC236}">
                <a16:creationId xmlns="" xmlns:a16="http://schemas.microsoft.com/office/drawing/2014/main" id="{354D3116-CEE4-48DA-9DA0-523165EA33CA}"/>
              </a:ext>
            </a:extLst>
          </p:cNvPr>
          <p:cNvSpPr txBox="1"/>
          <p:nvPr/>
        </p:nvSpPr>
        <p:spPr>
          <a:xfrm>
            <a:off x="703627" y="34425"/>
            <a:ext cx="7825868" cy="551177"/>
          </a:xfrm>
          <a:prstGeom prst="rect">
            <a:avLst/>
          </a:prstGeom>
          <a:noFill/>
        </p:spPr>
        <p:txBody>
          <a:bodyPr wrap="square" rtlCol="0">
            <a:spAutoFit/>
          </a:bodyPr>
          <a:lstStyle/>
          <a:p>
            <a:pPr algn="ctr">
              <a:lnSpc>
                <a:spcPct val="130000"/>
              </a:lnSpc>
            </a:pPr>
            <a:r>
              <a:rPr lang="en-IN" sz="2560" dirty="0">
                <a:solidFill>
                  <a:schemeClr val="tx1">
                    <a:lumMod val="75000"/>
                  </a:schemeClr>
                </a:solidFill>
                <a:latin typeface="Cambria"/>
                <a:cs typeface="Cambria"/>
              </a:rPr>
              <a:t>SkyBits : </a:t>
            </a:r>
            <a:r>
              <a:rPr lang="en-IN" sz="2560" dirty="0" smtClean="0">
                <a:solidFill>
                  <a:schemeClr val="tx1">
                    <a:lumMod val="75000"/>
                  </a:schemeClr>
                </a:solidFill>
                <a:latin typeface="Cambria"/>
                <a:cs typeface="Cambria"/>
              </a:rPr>
              <a:t>Key Customers</a:t>
            </a:r>
            <a:endParaRPr lang="en-US" sz="2560" dirty="0">
              <a:solidFill>
                <a:schemeClr val="tx1">
                  <a:lumMod val="75000"/>
                </a:schemeClr>
              </a:solidFill>
              <a:latin typeface="Cambria"/>
              <a:cs typeface="Cambria"/>
            </a:endParaRPr>
          </a:p>
        </p:txBody>
      </p:sp>
      <p:pic>
        <p:nvPicPr>
          <p:cNvPr id="5" name="Picture 4" descr="Image result for johnson and john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120" y="2459724"/>
            <a:ext cx="2925626" cy="2222553"/>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2" descr="http://www.alchemysolutions.net/sites/all/themes/lexus_zymphonies_the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965" y="4493577"/>
            <a:ext cx="1592172" cy="74347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home">
            <a:hlinkClick r:id="rId6" tooltip="&quot;Home&quot;"/>
          </p:cNvPr>
          <p:cNvPicPr/>
          <p:nvPr/>
        </p:nvPicPr>
        <p:blipFill>
          <a:blip r:embed="rId7">
            <a:extLst>
              <a:ext uri="{28A0092B-C50C-407E-A947-70E740481C1C}">
                <a14:useLocalDpi xmlns:a14="http://schemas.microsoft.com/office/drawing/2010/main" val="0"/>
              </a:ext>
            </a:extLst>
          </a:blip>
          <a:srcRect/>
          <a:stretch>
            <a:fillRect/>
          </a:stretch>
        </p:blipFill>
        <p:spPr bwMode="auto">
          <a:xfrm>
            <a:off x="2107391" y="907944"/>
            <a:ext cx="485775" cy="819150"/>
          </a:xfrm>
          <a:prstGeom prst="rect">
            <a:avLst/>
          </a:prstGeom>
          <a:noFill/>
          <a:ln>
            <a:noFill/>
          </a:ln>
        </p:spPr>
      </p:pic>
      <p:sp>
        <p:nvSpPr>
          <p:cNvPr id="9" name="Rectangle 8"/>
          <p:cNvSpPr/>
          <p:nvPr/>
        </p:nvSpPr>
        <p:spPr>
          <a:xfrm>
            <a:off x="1003768" y="1727094"/>
            <a:ext cx="2693020" cy="438582"/>
          </a:xfrm>
          <a:prstGeom prst="rect">
            <a:avLst/>
          </a:prstGeom>
        </p:spPr>
        <p:txBody>
          <a:bodyPr wrap="square">
            <a:spAutoFit/>
          </a:bodyPr>
          <a:lstStyle/>
          <a:p>
            <a:pPr algn="ctr">
              <a:spcAft>
                <a:spcPts val="0"/>
              </a:spcAft>
            </a:pPr>
            <a:r>
              <a:rPr lang="en-IN" sz="1200" dirty="0" smtClean="0">
                <a:latin typeface="Calibri" panose="020F0502020204030204" pitchFamily="34" charset="0"/>
                <a:ea typeface="Calibri" panose="020F0502020204030204" pitchFamily="34" charset="0"/>
                <a:cs typeface="Times New Roman" panose="02020603050405020304" pitchFamily="18" charset="0"/>
              </a:rPr>
              <a:t>Ministry </a:t>
            </a:r>
            <a:r>
              <a:rPr lang="en-IN" sz="1200" dirty="0">
                <a:latin typeface="Calibri" panose="020F0502020204030204" pitchFamily="34" charset="0"/>
                <a:ea typeface="Calibri" panose="020F0502020204030204" pitchFamily="34" charset="0"/>
                <a:cs typeface="Times New Roman" panose="02020603050405020304" pitchFamily="18" charset="0"/>
              </a:rPr>
              <a:t>of Commerce and Industry</a:t>
            </a:r>
          </a:p>
          <a:p>
            <a:pPr algn="ctr">
              <a:spcAft>
                <a:spcPts val="0"/>
              </a:spcAft>
            </a:pPr>
            <a:r>
              <a:rPr lang="en-IN" sz="1050" dirty="0">
                <a:latin typeface="Calibri" panose="020F0502020204030204" pitchFamily="34" charset="0"/>
                <a:ea typeface="Calibri" panose="020F0502020204030204" pitchFamily="34" charset="0"/>
                <a:cs typeface="Times New Roman" panose="02020603050405020304" pitchFamily="18" charset="0"/>
              </a:rPr>
              <a:t>DEPARTMENT OF COMMERCE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Image result for cyber security malaysi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2308" y="1596073"/>
            <a:ext cx="3200400" cy="440055"/>
          </a:xfrm>
          <a:prstGeom prst="rect">
            <a:avLst/>
          </a:prstGeom>
          <a:noFill/>
          <a:ln>
            <a:noFill/>
          </a:ln>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9684" y="2495895"/>
            <a:ext cx="1545648" cy="664357"/>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3448" y="4407316"/>
            <a:ext cx="849060" cy="388642"/>
          </a:xfrm>
          <a:prstGeom prst="rect">
            <a:avLst/>
          </a:prstGeom>
        </p:spPr>
      </p:pic>
      <p:sp>
        <p:nvSpPr>
          <p:cNvPr id="21" name="TextBox 20"/>
          <p:cNvSpPr txBox="1"/>
          <p:nvPr/>
        </p:nvSpPr>
        <p:spPr>
          <a:xfrm>
            <a:off x="6085520" y="4370804"/>
            <a:ext cx="1095607" cy="461665"/>
          </a:xfrm>
          <a:prstGeom prst="rect">
            <a:avLst/>
          </a:prstGeom>
          <a:noFill/>
        </p:spPr>
        <p:txBody>
          <a:bodyPr wrap="square" rtlCol="0">
            <a:spAutoFit/>
          </a:bodyPr>
          <a:lstStyle/>
          <a:p>
            <a:r>
              <a:rPr lang="en-IN" sz="1200" b="1" dirty="0" smtClean="0"/>
              <a:t>Sports healthcare</a:t>
            </a:r>
            <a:endParaRPr lang="en-IN" sz="1200" b="1" dirty="0"/>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01210" y="3708557"/>
            <a:ext cx="1341445" cy="698759"/>
          </a:xfrm>
          <a:prstGeom prst="rect">
            <a:avLst/>
          </a:prstGeom>
        </p:spPr>
      </p:pic>
      <p:sp>
        <p:nvSpPr>
          <p:cNvPr id="13" name="Oval 12"/>
          <p:cNvSpPr/>
          <p:nvPr/>
        </p:nvSpPr>
        <p:spPr>
          <a:xfrm>
            <a:off x="311727" y="457200"/>
            <a:ext cx="1039091" cy="66501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India</a:t>
            </a:r>
            <a:endParaRPr lang="en-IN" dirty="0"/>
          </a:p>
        </p:txBody>
      </p:sp>
      <p:pic>
        <p:nvPicPr>
          <p:cNvPr id="2052" name="Picture 4" descr="Image result for income ta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89689" y="2346425"/>
            <a:ext cx="1158501" cy="722024"/>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7434746" y="2282449"/>
            <a:ext cx="1039091" cy="66501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USA</a:t>
            </a:r>
            <a:endParaRPr lang="en-IN" dirty="0"/>
          </a:p>
        </p:txBody>
      </p:sp>
      <p:sp>
        <p:nvSpPr>
          <p:cNvPr id="19" name="Oval 18"/>
          <p:cNvSpPr/>
          <p:nvPr/>
        </p:nvSpPr>
        <p:spPr>
          <a:xfrm>
            <a:off x="7434745" y="365078"/>
            <a:ext cx="1039091" cy="665018"/>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Asia</a:t>
            </a:r>
            <a:endParaRPr lang="en-IN" dirty="0"/>
          </a:p>
        </p:txBody>
      </p:sp>
      <p:pic>
        <p:nvPicPr>
          <p:cNvPr id="2053" name="Picture 5" descr="16c088784af350b7e5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9684" y="4939537"/>
            <a:ext cx="1523843" cy="22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6145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xmlns="" id="{354D3116-CEE4-48DA-9DA0-523165EA33CA}"/>
              </a:ext>
            </a:extLst>
          </p:cNvPr>
          <p:cNvSpPr txBox="1"/>
          <p:nvPr/>
        </p:nvSpPr>
        <p:spPr>
          <a:xfrm>
            <a:off x="703627" y="68853"/>
            <a:ext cx="7825868" cy="551177"/>
          </a:xfrm>
          <a:prstGeom prst="rect">
            <a:avLst/>
          </a:prstGeom>
          <a:noFill/>
        </p:spPr>
        <p:txBody>
          <a:bodyPr wrap="square" rtlCol="0">
            <a:spAutoFit/>
          </a:bodyPr>
          <a:lstStyle/>
          <a:p>
            <a:pPr algn="ctr">
              <a:lnSpc>
                <a:spcPct val="130000"/>
              </a:lnSpc>
            </a:pPr>
            <a:r>
              <a:rPr lang="en-IN" sz="2560" dirty="0">
                <a:solidFill>
                  <a:schemeClr val="tx1">
                    <a:lumMod val="75000"/>
                  </a:schemeClr>
                </a:solidFill>
                <a:latin typeface="Cambria"/>
                <a:cs typeface="Cambria"/>
              </a:rPr>
              <a:t>SkyBits : Founders and Management Team</a:t>
            </a:r>
            <a:endParaRPr lang="en-US" sz="2560" dirty="0">
              <a:solidFill>
                <a:schemeClr val="tx1">
                  <a:lumMod val="75000"/>
                </a:schemeClr>
              </a:solidFill>
              <a:latin typeface="Cambria"/>
              <a:cs typeface="Cambria"/>
            </a:endParaRPr>
          </a:p>
        </p:txBody>
      </p:sp>
      <p:graphicFrame>
        <p:nvGraphicFramePr>
          <p:cNvPr id="3" name="Diagram 2"/>
          <p:cNvGraphicFramePr/>
          <p:nvPr>
            <p:extLst>
              <p:ext uri="{D42A27DB-BD31-4B8C-83A1-F6EECF244321}">
                <p14:modId xmlns:p14="http://schemas.microsoft.com/office/powerpoint/2010/main" val="3021019492"/>
              </p:ext>
            </p:extLst>
          </p:nvPr>
        </p:nvGraphicFramePr>
        <p:xfrm>
          <a:off x="527739" y="665018"/>
          <a:ext cx="8177644" cy="4343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848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74989338"/>
              </p:ext>
            </p:extLst>
          </p:nvPr>
        </p:nvGraphicFramePr>
        <p:xfrm>
          <a:off x="737755" y="166256"/>
          <a:ext cx="7865918" cy="507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73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96971848"/>
              </p:ext>
            </p:extLst>
          </p:nvPr>
        </p:nvGraphicFramePr>
        <p:xfrm>
          <a:off x="103909" y="547113"/>
          <a:ext cx="8853055" cy="4492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p:cNvSpPr>
            <a:spLocks noGrp="1"/>
          </p:cNvSpPr>
          <p:nvPr>
            <p:ph type="title"/>
          </p:nvPr>
        </p:nvSpPr>
        <p:spPr>
          <a:xfrm>
            <a:off x="457200" y="0"/>
            <a:ext cx="8229600" cy="547113"/>
          </a:xfrm>
        </p:spPr>
        <p:txBody>
          <a:bodyPr>
            <a:normAutofit/>
          </a:bodyPr>
          <a:lstStyle/>
          <a:p>
            <a:pPr algn="ctr"/>
            <a:r>
              <a:rPr lang="en-IN" sz="2800" dirty="0" smtClean="0"/>
              <a:t>SkyBits – Success Stories </a:t>
            </a:r>
            <a:endParaRPr lang="en-IN" sz="2800" dirty="0"/>
          </a:p>
        </p:txBody>
      </p:sp>
    </p:spTree>
    <p:extLst>
      <p:ext uri="{BB962C8B-B14F-4D97-AF65-F5344CB8AC3E}">
        <p14:creationId xmlns:p14="http://schemas.microsoft.com/office/powerpoint/2010/main" val="1784380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orizontal Scroll 4"/>
          <p:cNvSpPr/>
          <p:nvPr/>
        </p:nvSpPr>
        <p:spPr>
          <a:xfrm>
            <a:off x="637953" y="1808018"/>
            <a:ext cx="7953154" cy="935182"/>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b="1" dirty="0" smtClean="0">
                <a:latin typeface="Bookman Old Style" panose="02050604050505020204" pitchFamily="18" charset="0"/>
              </a:rPr>
              <a:t>Our Solutions and Technologies</a:t>
            </a:r>
            <a:endParaRPr lang="en-IN" sz="3600" b="1" dirty="0">
              <a:latin typeface="Bookman Old Style" panose="02050604050505020204" pitchFamily="18" charset="0"/>
            </a:endParaRPr>
          </a:p>
        </p:txBody>
      </p:sp>
    </p:spTree>
    <p:extLst>
      <p:ext uri="{BB962C8B-B14F-4D97-AF65-F5344CB8AC3E}">
        <p14:creationId xmlns:p14="http://schemas.microsoft.com/office/powerpoint/2010/main" val="367028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heme3">
  <a:themeElements>
    <a:clrScheme name="Template 3">
      <a:dk1>
        <a:srgbClr val="414141"/>
      </a:dk1>
      <a:lt1>
        <a:sysClr val="window" lastClr="FFFFFF"/>
      </a:lt1>
      <a:dk2>
        <a:srgbClr val="D9D9D9"/>
      </a:dk2>
      <a:lt2>
        <a:srgbClr val="FFFFFF"/>
      </a:lt2>
      <a:accent1>
        <a:srgbClr val="9C2A27"/>
      </a:accent1>
      <a:accent2>
        <a:srgbClr val="1B3651"/>
      </a:accent2>
      <a:accent3>
        <a:srgbClr val="E6292F"/>
      </a:accent3>
      <a:accent4>
        <a:srgbClr val="2EA962"/>
      </a:accent4>
      <a:accent5>
        <a:srgbClr val="F3EB39"/>
      </a:accent5>
      <a:accent6>
        <a:srgbClr val="6E54A6"/>
      </a:accent6>
      <a:hlink>
        <a:srgbClr val="F36019"/>
      </a:hlink>
      <a:folHlink>
        <a:srgbClr val="F36019"/>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44564</TotalTime>
  <Words>2210</Words>
  <Application>Microsoft Office PowerPoint</Application>
  <PresentationFormat>Custom</PresentationFormat>
  <Paragraphs>427</Paragraphs>
  <Slides>46</Slides>
  <Notes>5</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65" baseType="lpstr">
      <vt:lpstr>SimSun</vt:lpstr>
      <vt:lpstr>SimSun</vt:lpstr>
      <vt:lpstr>Arial</vt:lpstr>
      <vt:lpstr>Arial Narrow</vt:lpstr>
      <vt:lpstr>Bookman Old Style</vt:lpstr>
      <vt:lpstr>Calibri</vt:lpstr>
      <vt:lpstr>Cambria</vt:lpstr>
      <vt:lpstr>Century Gothic</vt:lpstr>
      <vt:lpstr>Consolas</vt:lpstr>
      <vt:lpstr>Helvetica</vt:lpstr>
      <vt:lpstr>Helvetica Light</vt:lpstr>
      <vt:lpstr>Lato</vt:lpstr>
      <vt:lpstr>Lato Bold</vt:lpstr>
      <vt:lpstr>MS Mincho</vt:lpstr>
      <vt:lpstr>Roboto</vt:lpstr>
      <vt:lpstr>Times New Roman</vt:lpstr>
      <vt:lpstr>Wingdings</vt:lpstr>
      <vt:lpstr>Theme3</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SkyBits – Success Stories </vt:lpstr>
      <vt:lpstr>PowerPoint Presentation</vt:lpstr>
      <vt:lpstr>SkyBits Solutions and Technologies – Key Areas</vt:lpstr>
      <vt:lpstr>SkyBits Solutions and Technologies – Key Areas</vt:lpstr>
      <vt:lpstr>SkyBits Solutions and Technologies – Key Areas</vt:lpstr>
      <vt:lpstr>SkyBits Solutions and Technologies – Key Areas</vt:lpstr>
      <vt:lpstr>SkyBits Solutions and Technologies – Key Areas</vt:lpstr>
      <vt:lpstr>PowerPoint Presentation</vt:lpstr>
      <vt:lpstr>Glimpses of Projects in North America</vt:lpstr>
      <vt:lpstr>PowerPoint Presentation</vt:lpstr>
      <vt:lpstr>PowerPoint Presentation</vt:lpstr>
      <vt:lpstr>                     Email Classifier</vt:lpstr>
      <vt:lpstr>Banking ChatBot</vt:lpstr>
      <vt:lpstr>PowerPoint Presentation</vt:lpstr>
      <vt:lpstr>PowerPoint Presentation</vt:lpstr>
      <vt:lpstr>PowerPoint Presentation</vt:lpstr>
      <vt:lpstr>                                               Vehicle Identification</vt:lpstr>
      <vt:lpstr>PowerPoint Presentation</vt:lpstr>
      <vt:lpstr>PowerPoint Presentation</vt:lpstr>
      <vt:lpstr>PowerPoint Presentation</vt:lpstr>
      <vt:lpstr>PowerPoint Presentation</vt:lpstr>
      <vt:lpstr>Automatic Email Handling</vt:lpstr>
      <vt:lpstr>Deduplication of Vendor Names</vt:lpstr>
      <vt:lpstr>Prediction of fraud companies</vt:lpstr>
      <vt:lpstr>PowerPoint Presentation</vt:lpstr>
      <vt:lpstr>Export Import Index Data Analytics </vt:lpstr>
      <vt:lpstr>PowerPoint Presentation</vt:lpstr>
      <vt:lpstr>Face Recognition based Authentication</vt:lpstr>
      <vt:lpstr>Object Identification from Engineering Drawings</vt:lpstr>
      <vt:lpstr>PowerPoint Presentation</vt:lpstr>
      <vt:lpstr>PowerPoint Presentation</vt:lpstr>
      <vt:lpstr>PowerPoint Presentation</vt:lpstr>
      <vt:lpstr>More about </vt:lpstr>
      <vt:lpstr>More about </vt:lpstr>
      <vt:lpstr>PowerPoint Presentation</vt:lpstr>
      <vt:lpstr>PowerPoint Presentation</vt:lpstr>
      <vt:lpstr>PowerPoint Presentation</vt:lpstr>
      <vt:lpstr>PowerPoint Presentation</vt:lpstr>
      <vt:lpstr>PowerPoint Presentation</vt:lpstr>
    </vt:vector>
  </TitlesOfParts>
  <Manager/>
  <Company>HubSpot</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DDutta-HP-PC</dc:creator>
  <cp:keywords/>
  <dc:description/>
  <cp:lastModifiedBy>DDutta</cp:lastModifiedBy>
  <cp:revision>587</cp:revision>
  <dcterms:created xsi:type="dcterms:W3CDTF">2013-04-17T22:01:51Z</dcterms:created>
  <dcterms:modified xsi:type="dcterms:W3CDTF">2019-08-08T05:51:52Z</dcterms:modified>
  <cp:category/>
</cp:coreProperties>
</file>